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ఇలం పుచ్చుకొనుట కన్న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Ilan Puchchukonuta Kanna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ఇలం పుచ్చుకొనుట కన్న - నెంతో యిచ్చుటయే ధన్య మన్న = తులలేని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భక్తి మార - చెలువైన రక్తి దీర - నలలారు కూరిమితో మరి పేరి మితో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Ilan Puchchukonuta Kanna - Nentho Yichchutaye Dhanya Manna = Thulaleni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Bhakthi Maara - Cheluvaina Rakthi Deera - Nalalaaru Koorimitho Mari Peri Mitho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మెలంగినచో - నెలమిని బ్రభుం డిడుం బలు దీవెనల ||నిల||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Melangginacho - Nelamini Brabhun Didun Balu Deevenala ||Nila||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పొడగాంచి చుక్క జ్ఞానులు -కరము - నడిచి నడచి కానుకలు = నిడి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బాలన్ఫపునిమైోల - పడి మ్రొక్కి మోడ్చి - గడు నిత్యభాగ్యమును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Podagaanchi Chukka Jnyaanulu -Karamu - Nadichi Nadachi Kaanukalu = 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BaalanphapunimaiోLa - Padi Mrokki Modchi - Gadu Nithyabhaagyamunu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సౌభాగ్యమును - గడించికదా - వెడలి రమందానందముతోడ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Saubhaagyamunu - Gadinchikadaa - Vedali Ramandaanandamuthoda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మును పేద విధవ చాల - భక్తి - నొనరంగ గుడి చందాలం = దన జీవనం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బై యుండు -నెనరాని కాసులు రెండు - మనసార నర్చించె సమర్పించె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Munu Peda Vidhava Chaala - Bhakthi - Nonarangga Gudi Chandaalan = Dana Jeevanan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 Yundu -Nenaraani Kaasulu Rendu - Manasaara Narchinche Samarpinche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మనశ్శాంతిన్ - గని క్రీస్తుని వరముల బడసె నిల||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Manashshaanthin - Gani Kreesthuni Varamula Badase Nila||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తనయ నీదు హృదయంబు - నాకి - దేవుడె యనయంబు = మన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సొప్పి మన కానుకల - మారాడక మన సకల - మును నీయం గావలయున్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Thanaya Needu Hrudayambu - Naaki - Devude Yanayambu = Mana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Soppi Mana Kaanukala - Maaraadaka Mana Sakala - Munu Neeyan Gaavalayun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బ్రభుడాయవలెన్ -మనం బలరన్ - సణుగక గొణుగక వర్ధిలు కొలంది ||నిల||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Brabhudaayavalen -Manan Balaran - Sanugaka Gonugaka Vardhilu Kolandi ||Nila||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2026-08-11T18:45:34Z</dcterms:created>
  <dcterms:modified xsi:type="dcterms:W3CDTF">2026-08-11T18:45:34Z</dcterms:modified>
</cp:coreProperties>
</file>