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notesMasterIdLst>
    <p:notesMasterId r:id="rId3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notesMaster" Target="notesMasters/notesMaster1.xml"/><Relationship Id="rId38" Type="http://schemas.openxmlformats.org/officeDocument/2006/relationships/presProps" Target="presProps.xml"/><Relationship Id="rId39" Type="http://schemas.openxmlformats.org/officeDocument/2006/relationships/viewProps" Target="viewProps.xml"/><Relationship Id="rId40" Type="http://schemas.openxmlformats.org/officeDocument/2006/relationships/theme" Target="theme/theme1.xml"/><Relationship Id="rId4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Graves Into Gardens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I'm not afraid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show You my weakness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My failures and flaws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You've seen 'em all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You still call me friend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'Cause the God of the mountain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the God of the valley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There's not a place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mercy and grace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Won't find me again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there's nothing better than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There's nothing better than You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there's nothing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is better than You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there's nothing better than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There's nothing better than You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there's nothing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is better than You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searched the world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But it couldn't fill me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turn mourning to dancing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give beauty for ashes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turn shame into glory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You're the only one who can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turn mourning to dancing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give beauty for ashes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turn shame into glory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You're the only one who can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turn graves into garden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turn bones into armies</a:t>
            </a:r>
            <a:endParaRPr lang="en-US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turn seas into highways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You're the only one who can</a:t>
            </a:r>
            <a:endParaRPr lang="en-US" sz="4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You're the only one who can</a:t>
            </a:r>
            <a:endParaRPr lang="en-US" sz="4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there's nothing better than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There's nothing better than You</a:t>
            </a:r>
            <a:endParaRPr lang="en-US" sz="4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there's nothing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is better than You</a:t>
            </a:r>
            <a:endParaRPr lang="en-US" sz="4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there's nothing better than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There's nothing better than You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Man's empty praise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treasures that fade</a:t>
            </a:r>
            <a:endParaRPr lang="en-US" sz="4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there's nothing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is better than You</a:t>
            </a:r>
            <a:endParaRPr lang="en-US" sz="40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turn graves into gardens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turn bones into armies</a:t>
            </a:r>
            <a:endParaRPr lang="en-US" sz="40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turn seas into highways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You're the only one who can</a:t>
            </a:r>
            <a:endParaRPr lang="en-US" sz="40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turn graves into gardens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turn bones into armies</a:t>
            </a:r>
            <a:endParaRPr lang="en-US" sz="40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 turn seas into highways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You're the only one who can</a:t>
            </a:r>
            <a:endParaRPr lang="en-US" sz="40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You're the only one who can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You're the only one who can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Are never enough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Then You came along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put me back together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every desire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 now satisfied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Here in Your love (hey)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there's nothing better than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There's nothing better than You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Lord, there's nothing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is better than You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35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3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2026-02-25T09:18:00Z</dcterms:created>
  <dcterms:modified xsi:type="dcterms:W3CDTF">2026-02-25T09:18:00Z</dcterms:modified>
</cp:coreProperties>
</file>