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దేవా నాదు దేవా - నన్నేల విడనాడితివయ్యా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Devaa Naadu Devaa - Nannela Vidanaadithivayyaa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గర్భవాసినైనది మొదలు - నుండి నా కాధారము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దల్లి కనిన నాటి - నుండి నా దేవుడవు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Garbhavaasinainadi Modalu - Nundi Naa Kaadhaaramu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Dalli Kanina Naati - Nundi Naa Devudavu Neeve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దేవా నాదు దేవా - నన్నేల విడనాడితివయ్యా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Devaa Naadu Devaa - Nannela Vidanaadithivayyaa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రక్షింపక ఆర్తధ్వని (2) - వినక నీవేల దూరమున్నావు? (2) || నాదు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Rakshimpaka Aarthadhvani (2) - Vinaka Neevela Dooramunnaavu? (2) || Naadu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రాత్రింబగళ్ళు మొఱ్ఱబెట్టగా - ఏల నుత్తరమీయకున్నావు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ఇశ్రే లు స్తోత్రముపై కూర్చున్న (2)- పరిశుద్ధ దేవుడవై యున్నావు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Raathrimbagallu Morrabettagaa - Ela Nuththarameeyakunnaavu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Ishre Lu Sthothramupai Koorchunna (2)- Parishuddha Devudavai Yunnaavu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 పితరులు నీయందు - విశ్వసించగా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మొఱలిడి నిన్ను నమ్మిరి - విడుదలొంది సిగ్గునొందలేదు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 Pitharulu Neeyandu - Vishvasinchagaa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Moralidi Ninnu Nammiri - Vidudalondi Siggunondaledu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నరుడను కాను పురుగును - నరులచే నిందింపబడితి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నరులచే తృణీకారము - పొందియున్న వాడనైతిని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Narudanu Kaanu Purugunu - Narulache Nindimpabadithi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Narulache Thruneekaaramu - Pondiyunna Vaadanaithini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నన్ను జూచు వారెల్లరు - తమ పెదవులను విరిచి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తలల నాడించుచున్నారు - నన్నపహసించుచున్నారు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Nannu Joochu Vaarellaru - Thama Pedavulanu Virichi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Thalala Naadinchuchunnaaru - Nannapahasinchuchunnaaru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యెహోవాపై భారముంచుము - తాను నిన్ను విడిపించునేమో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వాడాయన కిష్టుడు కాడా - వాని తప్పించునేమో యందురు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Yehovaapai Bhaaramunchumu - Thaanu Ninnu Vidipinchunemo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Vaadaayana Kishtudu Kaadaa - Vaani Thappinchunemo Yanduru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గర్భమునుండి నన్ దీసిన వాడా - నా తల్లి యొద్ద స్తన్యపానము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చేయుచుండగా నీవే కాదా - నాకు నమ్మిక పుట్టించితివి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Garbhamunundi Nan Deesina Vaadaa - Naa Thalli Yodda Sthanyapaanamu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Cheyuchundagaa Neeve Kaadaa - Naaku Nammika Puttinchithivi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2026-08-11T18:47:19Z</dcterms:created>
  <dcterms:modified xsi:type="dcterms:W3CDTF">2026-08-11T18:47:19Z</dcterms:modified>
</cp:coreProperties>
</file>