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ఆధారం నీవేనయ్యా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 Neevenayyaa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సేవకునిగా జీవింప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హృదయంలో ఉన్నకోర్కెలను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Sevakunigaa Jeevimpa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Hrudayamlo Unna Korkelanu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 నిచ్చావు నెమ్మది నొందా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సాక్షిగా జీవింతును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 Nichchaavu Nemmadi Nondaa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Saakshigaa Jeevinthunu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 సాక్షిగా జీవింతును  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Saakshigaa Jeevinthunu        ||Aadhaaram||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ఆధారం నీవేనయ్యా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కాలం మారినా కష్టాలు తీరినా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 Neevenayyaa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 Maarinaa Kashtaalu Theerinaa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కారణం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కారణం నీవేనయ్యా 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Kaaranam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Kaaranam Neevenayyaa         ||Aadhaaram||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లోకంలో ఎన్నో జయాలు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చూసాను నేనింత కాలం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Lokamlo Enno Jayaalu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Choosanu Nenintha Kaalam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అయినను ఎందుకో నెమ్మది లేదు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సమాధానం కొదువైనది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Ainanu Enduko Nemmadi Ledu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Samaadhanam Koduvainadi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సమాధానం కొదువైనది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Samaadhanam Koduvainadi        ||Aadhaaram||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ఐశ్వర్యం కొదువేమి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కుటుంబములో కలతేమి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Aishwaryam Koduvemi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Kutumbamulo Kalathemi Ledu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అయినను ఎందుకో నెమ్మది లేదు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సమాధానం కొదువైనది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Ainanu Enduko Nemmadi Ledu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Samaadhanam Koduvainadi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సమాధానం కొదువైనది 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Samaadhanam Koduvainadi         ||Aadhaaram||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2026-02-25T09:08:50Z</dcterms:created>
  <dcterms:modified xsi:type="dcterms:W3CDTF">2026-02-25T09:08:50Z</dcterms:modified>
</cp:coreProperties>
</file>