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మాటే చాలయ్యా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Maate Chaalayyaa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మాటలో జీవం ఉందయ్యా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మాటలే మాకు జీవాహారాము (2)        ||నీ మాట వల్లె||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Maatalo Jeevam Undayyaa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Maatale Maaku Jeevaahaaraamu (2)        ||Nee Maata Valle||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మాటే చాలయ్యా యేసూ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మాటలోనే జీవం ఉన్నది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Maate Chaalayyaa Yesu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Maatalone Jeevam 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 వల్లె జరుగును అద్భుతాలు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 వల్లె జరుగును ఆశ్చర్యాలు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 Valle Jarugunu Adbhuthaalu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 Valle Jarugunu Aascharyaalu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మాటకు సమస్తం సాధ్యమే (2)        ||మాటే||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Maataku Samastham Saadhyame (2)       ||Maate||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సృష్టికర్తవు నీవే – సమస్తము సృజియించితివి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సృష్టంతయ నీ మాటకు లోబడుచున్నది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 Karthavu Neeve – Samasthamu Srujiyinchithivi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Srushtanthayu Nee Maataku Lobaduchunnadi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మాటకు శక్తి ఉన్నదయ్యా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మాటకు సమస్తం లోబడును (2)        ||నీ మాట వల్లె||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Maataku Shakthi Unnadayyaa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Maataku Samastham Lobadunu (2)        ||Nee Maata Valle||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వైద్యుడవు నీవే – స్వస్థపరచు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దయ్యములన్ని నీ మాటకు లోబడి వొణుకును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Vaidyudavu Neeve – Swasthaparachu Devudavu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Dayyamulanni Nee Maataku Lobadi Vonakunu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మాటలో స్వస్థత ఉందయ్యా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మాటతోనే విడుదల కలుగును (2)        ||నీ మాట వల్లె||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Maatalo Swasthatha Undayyaa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Maatathone Vidudala Kalugunu (2)        ||Nee Maata Valle||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జీవాధిపతి నీవే – జీవించు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జీవము మమ్ములను బ్రతికించుచున్నది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Jeevaadhipathi Neeve – Jeevinchu Devudavu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Jeevamu Mammulanu Brathikinchuchunnadi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2026-02-25T09:34:41Z</dcterms:created>
  <dcterms:modified xsi:type="dcterms:W3CDTF">2026-02-25T09:34:41Z</dcterms:modified>
</cp:coreProperties>
</file>