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ఎద కొలిచెదను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ఎద కొలిచెదను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వాక్యమునే సదా తలచెదను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Eda Kolichedanu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Vaakyamune Sadaa Thalachedanu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సైన్యములకధిపతియగు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దేవుడవయిన యెహోవా (2)      ||నీ నామమే||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Sainyamulakadhipathiyagu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Devudavaina Yehovaa (2)    ||Nee Naamame||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 రహితుడ – సృష్టి కారుడ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నేరమెంచని నిర్ణయకుడా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 Rahithuda – Srushtikaaruda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Neramenchani Nirnayakudaa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దరుడ – మరణ విజయుడ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 యేసు నాథుడా (2)      ||సైన్యము||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Siluvadaruda Marana Vijayuda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Rakshaka Yesu Naathudaa (2)     ||Sainyamu||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మరచిన – మిగులు శూన్యము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అణకువ పెంచు జ్ఞానము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Marachina Migulu Shoonyamu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Anakuva Penchu Gnaanamu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లోకము – బహు కలవరము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వాక్యము తెలుపు మార్గము (2)      ||సైన్యము||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Lokamu Bahu Kalavaramu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Vaakyamu Thelupu Maargamu (2)     ||Sainyamu||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క్షణము వీడని – నీడ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నిరతము నిన్ను వేడెద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Kshanamu Veedani Needa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Nirathamu Ninnu Vededa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పాత్రగ – యాత్ర సాగెద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ఘనతను ఎలిగి చాటెద (2)      ||సైన్యము||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Paathragaa Yaathra Saageda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Ghanathanu Eligi Chaateda (2)     ||Sainyamu||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2026-02-25T09:33:05Z</dcterms:created>
  <dcterms:modified xsi:type="dcterms:W3CDTF">2026-02-25T09:33:05Z</dcterms:modified>
</cp:coreProperties>
</file>