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 భయపడ వలదని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 Bhayapada Valadani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 భయపడ వలదని పలికెను - మన రక్షకుడు యేసుప్రభు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 Bhayapada Valadani Palikenu - Mana Rakshakudu YesuPrabhu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తన సమాధానము నీ కిచ్చి - కృపల నెన్నో చూపెనుగా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తనివి తీర స్తుతి చెల్లించుము - తనదు ప్రేమదయకొరకు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Thana Samaadhaanamu Nee Kichchi - Krupala Nenno Choopenugaa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Thanivi Theera Sthuthi Chellinchumu - Thanadu Premadayakoraku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శాశ్వతంబగు జాలిజూపి - శాశ్వతరక్షణ నొసగి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విశ్వాసముతో నిలచిన యెడల - శాశ్వత రాజ్యం బొసగు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Shaashvathambagu Jaalijoopi - Shaashvatharakshana Nosagi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Vishvaasamutho Nilachina Yedala - Shaashvatha Raajyan Bosagu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నరుడుకాడు దేవుడతడు - నరుడు ఆయెను నీ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కరుణతో నిను రక్షించుటకు - సర్వమిచ్చెను శ్రీ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Narudukaadu Devudathadu - Narudu Aayenu Nee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Karunatho Ninu Rakshinchutaku - Sarvamichchenu Shree Yesu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మరణించెను ప్రభు నీ కొరకే - తిరిగి లేచెను కాపాడన్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త్వరగ వచ్చును కనిపెట్టుము - నిరతమాయనతోనుండ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Maraninchenu Prabhu Nee Korake - Thirigi Lechenu Kaapaadan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Thvaraga Vachchunu Kanipettumu - Nirathamaayanathonunda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ఎంత పాపివైన నిలలో - చింత లేదిక నమ్మినచో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వింత రక్షకుడేసు ప్రభువు - స్వంత ప్రాణమునర్పించె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Entha Paapivaina Nilalo - Chintha Ledika Namminacho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Vintha Rakshakudesu Prabhuvu - Svantha Praanamunarpinche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నీదుయాత్రలో బలమిచ్చుటకు - తనదు దేహరక్తమును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ముదముతో అర్పించిన ప్రభుకే - హల్లెలూయా పాడుము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Needuyaathralo Balamichchutaku - Thanadu Deharakthamunu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Mudamutho Arpinchina Prabhuke - Hallelooyaa Paadumu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2026-08-11T18:51:40Z</dcterms:created>
  <dcterms:modified xsi:type="dcterms:W3CDTF">2026-08-11T18:51:40Z</dcterms:modified>
</cp:coreProperties>
</file>