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రక్షకుని వెంబడింతు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Rakshakuni Vembadinthu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రక్షకుని ప్రయాసమైన లోయలైన భయ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ఘోరమైన కొండలైన జంకొందను పడన్‌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Rakshakuni Prayaasamaina Loyalaina Bhaya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Ghoramaina Kondalaina Jangkondanu Padan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సురక్షితంబుగాను నేను వెళ్లుదున్‌ దయం జూపు యేసు నన్నువెం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బరమ కిరీట మొందువరకు. డించుచో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Surakshithambugaanu Nenu Velludun Dayan Joopu Yesu Nannuven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Barama Kireeta Monduvaraku. Dinchucho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యేసున్‌ నేను ఎన్నం దెన్నడును భయ మేల భువనంబులోదగన్‌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ఆసతో నన్నిటన్‌ వెంబడింతును 8. నా కాలమెల్ల యేసునందునమ్ము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 Nenu Ennan Dennadunu Bhaya Mela Bhuvanambulodagan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Aasatho Nannitan Vembadinthunu 8. Naa Kaalamella Yesunandunammu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భాసురంబౌ ప్రభు వెంట కన్నుల్‌ దున్‌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మూసికొని యెక్కందేని వెళ్లుదున్‌! భీకరంపు వార్ధియెన నేదాటుదున్‌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Bhaasurambau Prabhu Venta Kannul 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Moosikoni Yekkandeni Velludun! Bheekarampu Vaardhiyena Nedaatudun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యేసు తోడ వెళ్లుచుందు నా కర్తతోడ నెందునైన నేగుదున్‌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నెల్లడన్‌ నాక మెక్కితండ్రి 6 చువరకున్‌.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Yesu Thoda Velluchundu Naa Karthathoda Nendunaina Negudun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Nelladan Naaka Mekkithandri 6 Chuvarakun.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2026-08-11T18:52:48Z</dcterms:created>
  <dcterms:modified xsi:type="dcterms:W3CDTF">2026-08-11T18:52:48Z</dcterms:modified>
</cp:coreProperties>
</file>