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నీకు స్తోత్రము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Neeku Sthothramu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నీకు స్తోత్రము - ఈ రాత్రిలో - నీ వెలుగు దీవెనకై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కావుము నన్నిప్పుడు - రాజుల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Neeku Sthothramu - Ee Raathrilo - Nee Velugu Deevenakai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Kaavumu Nannippudu - Raajula Raajaa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బ్రోవు రెక్కల నీడలో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Brovu Rekkala Needalo ||Deva||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పూని యేసుని పేరిటన్ - మన్నించుము - కాని పనులను జేసినన్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నిదురపోవక ముందే సమాధాన మిమ్ము నాకు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Pooni Yesuni Peritan - Mannimchumu - Kaani Panulanu Jesinan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Nidurapovaka Mumde Samaadhaana Mimmu Naaku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చావు నొందుట కెన్నడు - భీతి లేక - జీవింప నేర్చించుము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పునరుత్థానము లో మహిమతో - లేవ మడియ నడ్పుము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Chaavu Nomduta Kennadu - Bheethi Leka - Jeevimpa Nerchimchumu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Punaruththaanamu Lo Mahimatho - Leva Madiya Nadpumu ||Deva||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నేను ఒకటే నిద్రను - రోయుచు దుద లేని దినంబునందు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మానకుండగ దూతలన్ గూడి చేయ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Nenu Okate Nidranu - Royuchu Duda Leni Dinambunamdu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Maanakumdaga Doothalan Goodi Cheya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 మెప్పుడు గల్గునో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 Meppudu Galguno ||Deva||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2026-08-11T18:41:38Z</dcterms:created>
  <dcterms:modified xsi:type="dcterms:W3CDTF">2026-08-11T18:41:38Z</dcterms:modified>
</cp:coreProperties>
</file>