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చాలిన దేవుడ నీవు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Chaalina Devuda Neevu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చాలిన దేవుడ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కోసమే మరణించావు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Chaalina Devuda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Kosame Maraninchaavu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శ్రమలలో నా ఆధారమా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ఎడబాయని నా దైవమా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Shramalalo Naa Aadhaaramaa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Edabaayani Naa Daivamaa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ఏమిచ్చి నీ ఋణము నే తీర్చగలను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రీతిగా నిను స్తుతియించగలను (2)       ||నాకు చాలిన||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Emichchi Nee Runamu Ne Theerchagalanu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Reethigaa Ninu Sthuthiyinchagalanu (2)        ||Naaku Chaalina||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వధకు సిద్ధమైన గొరియపిల్ల వోలె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మౌనివై నా పాప శిక్షణోర్చినావు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Vadhaku Siddhamaina Goriyapilla Vole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Mounivai Naa Paapa Shikshanorchinaavu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అన్యాయపు తీర్పుతో దోషిగ నిను చేసినా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చిరునవ్వుతో సిలువనే భరించినావయ్యా (2)        ||ఏమిచ్చి||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Anyaayapu Theerputho Doshiga Ninu Chesinaa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Chirunavvutho Siluvane Bharinchinaavayyaa (2)       ||Emichchi||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ఎండిన భూమిలో లేత మొక్క వోలె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శ్రమలను భరియించి నలుగగొట్టబడితివా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Endina Bhoomilo Letha Mokka Vole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Shramalanu Bhariyinchi Nalugagottabadithivaa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సూదంటి రాళ్ళలో గొల్గొతా దారిలో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నడవలేక సుడి వడి కూలినావయ్యా (2)        ||ఏమిచ్చి||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Soodanti Raallalo Golgotha Daarilo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Naduvaleka Sudi Vadi Koolinaavayyaa (2)       ||Emichchi||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2026-02-25T09:16:20Z</dcterms:created>
  <dcterms:modified xsi:type="dcterms:W3CDTF">2026-02-25T09:16:20Z</dcterms:modified>
</cp:coreProperties>
</file>