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longer slaves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no longer a slave to fear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child of God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no longer a slave to fear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child of God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no longer a slave to fear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child of God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surrounded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arms of the Father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surrounded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songs of deliverance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We've been liberated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our bondage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We're the sons and the daughters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sing our freedom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split the sea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 could walk right through it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fears are drowned in perfect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rescued me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will stand and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child of God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unravel me with a melody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surround me with a song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split the sea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 could walk right through it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drown my fears in perfect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rescued me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will stand and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child of God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Yes, I 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child of God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child of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Yes, I am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child of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of faith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Yes, I am a child of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child of God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no longer a slave to fear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child of God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no longer a slave to fear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child of God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deliverance from my enemies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'Til all my fears are gone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no longer a slave to fear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child of God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no longer a slave to fear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child of God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my mother's womb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chosen me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has called my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been born again to a family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blood flows through my veins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no longer a slave to fear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a child of God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2026-02-25T09:26:20Z</dcterms:created>
  <dcterms:modified xsi:type="dcterms:W3CDTF">2026-02-25T09:26:20Z</dcterms:modified>
</cp:coreProperties>
</file>