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మార్పుచెందవా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Maarpuchendavaa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ఆస్తి అంతస్తు నీ అంద చందాలు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నీవెంట రావెన్నడు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Aasthi Anthasthu Nee Anda Chandaalu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Neeventa Raavennadu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నీవెంట రావెన్నడు ||మార్పుచెందవా||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Neeventa Raavennadu ||Maarpuchendavaa||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ఆత్మని కాక దేహాన్ని చంపే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మనుషులకే భయపడకయ్యా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Aathmani Kaaka Dehaanni Champe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Manushulake Bhayapadakayyaa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పాటు నీ దేహాన్ని చంపే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దేవునికే భయపడవయ్యా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Paatu Nee Dehaanni Champe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Devunike Bhayapadavayyaa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దేవుడిచ్చిన ఆత్మ దేవుని యొద్దకే చేరు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నీకంటూ ఏముందిలే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Devudichchina Aathma Devuni Yoddake Cheru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Neekantu Emundile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నీకంటూ ఏముందిలే ||మార్పుచెందవా||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Neekantu Emundile ||Maarpuchendavaa||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మార్పుచెందవా నీవు మర్పుచెందవా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బ్రతుకు మార్చుకోవా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Maarpuchendavaa Neevu Marpuchendavaa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Brathuku Maarchukovaa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అనుకూల సమయం ఇదియేనని ఎరిగి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మనసునూ పొందవా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Anukoola Samayam Idiyenani 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Manassunuu Pondavaa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ఎన్నాళ్ళు నీవు జీవించినాగాని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ఏమున్నది ఈ లోకంలో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Neevu Jeevinchinaagaani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Emunnadi Ee Lokamlo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ఇన్నాళ్ళు నీవు చేసిన క్రియలన్నిటికి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తీర్పున్నది పై లోకంలో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Innallu Neevu Chesina Kriyalannitiki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Theerpunnadi Pai Lokamlo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 దినమునందున ఆయన ముందు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నిలిచే ధైర్యం నీకుందా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 Dinamunanduna Aayana Mundu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 Dhairyam Neekundaa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నిలిచే ధైర్యం నీకుందా ||మార్పుచెందవా||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 Dhairyam Neekundaa ||Maarpuchendavaa||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దిగంబరిగానే వచ్చావు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దిగంబరిగా పోతావు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Digambarigaane Vachchaavu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Digambarigaa Pothaavu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మన్నైన నీవు మన్నై పోతావు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ఏదో ఒక దినమందున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Mannaina Neevu Mannai Pothaavu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Edo Oka Dinamanduna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2026-02-25T08:38:15Z</dcterms:created>
  <dcterms:modified xsi:type="dcterms:W3CDTF">2026-02-25T08:38:15Z</dcterms:modified>
</cp:coreProperties>
</file>