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యేసుకు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Yesuku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హల్లెలూయా యేసుకు - పాప పరిహారునికి ||హ||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Hallelooyaa Yesuku - Paapa Parihaaruniki ||Ha||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హల్లెలూయా యేసుకు - మార్పులేని దేవునికి ||హ||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Hallelooyaa Yesuku - Maarpuleni Devuniki ||Ha||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హల్లెలూయా యేసుకు - లోక రక్షకునికి ||హ||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Hallelooyaa Yesuku - Loka Rakshakuniki ||Ha||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హల్లెలూయా యేసుకు - కల్వరిపై మృతుడు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హల్లెలూయా, హల్లెలూయా, హల్లెలూయా ఆమెన్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Hallelooyaa Yesuku - Kalvaripai Mruthudu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Hallelooyaa, Hallelooyaa, Hallelooyaa Aamen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హల్లెలూయా, హల్లెలూయా, హల్లెలూయా ఆమెన్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Hallelooyaa, Hallelooyaa, Hallelooyaa Aamen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హల్లెలూయా యేసుకు - సమాధి చేయబడిన ||హ||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Hallelooyaa Yesuku - Samaadhi Cheyabadina ||Ha||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హల్లెలూయా యేసుకు - పునరుత్థానుండాయనే ||హ||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Hallelooyaa Yesuku - Punaruththaanundaayane ||Ha||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హల్లెలూయా యేసుకు - సైతానును జయించిన ||హ||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Hallelooyaa Yesuku - Saithaanunu Jayinchina ||Ha||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హల్లెలూయా యేసుకు - పరలోకమున కెక్కిన ||హ||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Hallelooyaa Yesuku - Paralokamuna Kekkina ||Ha||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హల్లెలూయా యేసుకు విజ్ఞాపనము చేసెడు ||హ||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Hallelooyaa Yesuku Vignaapanamu Chesedu ||Ha||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హల్లె లూయా యేసుకు - తిరిగి వచ్చు వానికి ||హ||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Halle Looyaa Yesuku - Thirigi Vachchu Vaaniki ||Ha||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2026-08-11T18:48:09Z</dcterms:created>
  <dcterms:modified xsi:type="dcterms:W3CDTF">2026-08-11T18:48:09Z</dcterms:modified>
</cp:coreProperties>
</file>