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ఇదే నా కోరిక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 Naa Korika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ఇదే నా కోరిక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 జీవన రాగమాలిక (2)          ||ఇదే నా కోరిక||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 Naa Korika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Nava Jeevana Raagamaalika (2)       ||Ide Naa Korika||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లాగ ఉండాలని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యేసుతోనే నడవాలని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Laaga Undaalani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Yesuthone Nadavaalani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నిలవాలని గెలవాలని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యేసునందే ఆనందించాలని (2)   ||ఇదే నా కోరిక||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Nilavaalani Gelavaalani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Yesunande Aanandinchaalani (2)        ||Ide Naa Korika||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లోకంలో పరలోకము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నాలోనే నివసించాలని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Lokamlo Paralokamu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Naalone Nivasinchaalani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ఇంటా బయట యేసునాథునికే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కంటిపాపనై వెలిగిపోవాలని (2)     ||ఇదే నా కోరిక||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Intaa Bayata Yesunaathunike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Kantipaapanai Veligipovaalani (2)       ||Ide Naa Korika||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యాత్రను ముగించిన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ఆరోహనమై పోవాలని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Yaathranu Muginchina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Aarohanamai Povaalani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యేసుతో సింహాసనము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పైకెగసి కూర్చోవాలని (2)             ||ఇదే నా కోరిక||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Yesutho Simhaasanamu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Paikegasi Koorchovaalani (2)               ||Ide Naa Korika||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2026-02-25T09:18:15Z</dcterms:created>
  <dcterms:modified xsi:type="dcterms:W3CDTF">2026-02-25T09:18:15Z</dcterms:modified>
</cp:coreProperties>
</file>