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హృదయానుసారి ఎవరు ఎవరు?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Hrudayaanusaari Evaru Evaru?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హృదయానుసారి ఎవరు ఎవరు?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గుండెల్లో సంహస్వప్నం అది ఎవరు అది ఎవరు?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Hrudayaanusaari Evaru Evaru?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Gundello Sanhasvapnan Adi Evaru Adi Evaru?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స్నేహితుడు గొర్రెల కాపరి దావీదే 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Snehithudu Gorrela Kaapari Daaveede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గొర్రెల కాపరి దేవుని స్తుతించి రాజుగా మారెను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సన్నిధిని జీవితమంత కోరుకున్నవాడు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Gorrela Kaapari Devuni Sthuthinchi Raajugaa Maarenu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Sannidhini Jeevithamantha Korukunnavaadu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వడిసెలతో పెద్ద గొల్యాతును ఒక దెబ్బతో నేలకూల్చిన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నామాన్ని ఆయుధంగా మార్చి విరోధిని ఓడించెను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Vadiselatho Pedda Golyaathunu Oka Debbatho Nelakoolchina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Naamaanni Aayudhanggaa Maarchi Virodhini Odinchenu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2026-08-24T10:17:50Z</dcterms:created>
  <dcterms:modified xsi:type="dcterms:W3CDTF">2026-08-24T10:17:50Z</dcterms:modified>
</cp:coreProperties>
</file>