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ప్రేమకు సాటి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Premaku Saati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ప్రేమకు సాటి లేనే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ప్రేమారూపా యేసురాజా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Premaku Saati Lene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Premaaroopaa Yesuraajaa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నింగియందునా – నేల యందునా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పాతాళమందునా – ఎందైన గాని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Ningiyandunaa – Nela Yandunaa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Paathaalamandunaa – Endaina Gaani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నీకన్నా అధికులు ఎవరు లేనే లేరు         ||నీ ప్రేమకు||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Neekannaa Adhikulu Evaru Lene Leru             ||Nee Premaku||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పాపినైన నా కొరకు – పరలోకం విడచినదెవరు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పాపముల కొరకై – సిలువలో మరణించినదెవరు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Paapinaina Naa Koraku – Paralokam Vidachinadevaru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Paapamula Korakai – Siluvalo Maraninchinadevaru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క్షమియించి రక్షించిన నా తండ్రి నీవే         ||నీ ప్రేమకు||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Kshamiyinchi Rakshinchina Naa Thandri Neeve             ||Nee Premaku||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ధరలోని ధన ధాన్యములు – నన్ను వీడినా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ఇలలో నా సరివారు – త్రోసివేసినా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Dharaloni Dhana Dhaanyamulu – Nannu Veedinaa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Ilalo Naa Sarivaaru – Throsivesinaa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ఇహమందు పరమందు నా ధనము నీవే         ||నీ ప్రేమకు||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Ihamandu Paramandu Naa Dhanamu Neeve             ||Nee Premaku||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2026-02-25T09:21:16Z</dcterms:created>
  <dcterms:modified xsi:type="dcterms:W3CDTF">2026-02-25T09:21:16Z</dcterms:modified>
</cp:coreProperties>
</file>