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యేసు మరణించె మన పాపముల కొరకై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Yesu Maraninche Mana Paapamula Korakai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సిలువలో వ్రేలాడెన్ - సమాధిలో నుండెను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సజీవుండై లేచెన్ - స్తోత్రము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Siluvalo Vrelaaden - Samaadhilo Nundenu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Sajeevundai Lechen - Sthothramu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యేసు మరణించె మన పాపముల కొరకై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Yesu Maraninche Mana Paapamula Korakai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 నిచ్చుటకే సత్యుండు సజీవుడాయె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Nithyajeevamu Nichchutake Sathyundu Sajeevudaaye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తృణీకరింపబడె - విసర్జింపబడెను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దుఃఖా క్రాంతుడాయె (2) - వ్యసనముల భరించెను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Thruneekarimpabade - Visarjimpabadenu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Duhkhaa Kraanthudaaye (2) - Vyasanamula Bharinchenu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వ్యసనముల వహించెన్ - మన దుఃఖముల భరించెన్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మెన్నిక చేయకయే - మన ముఖముల ద్రిప్పితిమి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Vyasanamula Vahinchen - Mana Duhkhamula Bharinchen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Mennika Cheyakaye - Mana Mukhamula Drippithimi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యతిక్రమముల కొరకు - మన దోషముల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నాథుడు శిక్షనొందె - మనకు స్వస్థత కలిగె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Yathikramamula Koraku - Mana Doshamula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Naathudu Shikshanonde - Manaku Svasthatha Kalige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గొర్రెలవలె తప్పితిమి - పరుగిడితిమి మనదారిన్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అరుదెంచె కాపరియై - అర్పించి ప్రాణమును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Gorrelavale Thappithimi - Parugidithimi Manadaarin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Arudenche Kaapariyai - Arpinchi Praanamunu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దౌర్జన్యము నొందెను - బాధింపబడెను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తననోరు తెరువలేదు - మనకై క్రయధనమీయన్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Daurjanyamu Nondenu - Baadhimpabadenu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Thananoru Theruvaledu - Manakai Krayadhanameeyan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ఎదిరింపలే దెవరిన్ - లేదే కపటము నోట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నలుగ గొట్టెన్ - మహావ్యాధిని కలిగించెన్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Edirimpale Devarin - Lede Kapatamu Nota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Naluga Gotten - Mahaavyaadhini Kaliginchen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2026-08-11T18:48:40Z</dcterms:created>
  <dcterms:modified xsi:type="dcterms:W3CDTF">2026-08-11T18:48:40Z</dcterms:modified>
</cp:coreProperties>
</file>