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notesMasterIdLst>
    <p:notesMasterId r:id="rId3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notesMaster" Target="notesMasters/notesMaster1.xml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in All (Two Parts)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            When I am dry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Your             You fill my cup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              You are my all in all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[Ladies]                                  [Men]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Taking my                             Jesus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Cross my sin                         Lamb of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shame,                            God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Rising again                          Worthy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Praise Your                         Is your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Name, You are                      Name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all in all                            Jesus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 fall down                   Lamb of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lift me up                        God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 am dry                      Worthy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Fill my cup                      Is your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my all in all               Name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[Ladies]                 [Men]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                  When the dark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my Strength when I am weak.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the Treasure that I seek.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Lamb of                Powers had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                     Done their worst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                Jesus brought victory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Your                 O’er the curse, You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                  Are are my all in all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                  Death could not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Lamb of               Hold the King of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                     Kings, now to His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is             Heirs new life He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                    Brings, You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                  Are my all in all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[Ladies]                                  [Men]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dark                        Jesus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Powers had                             Lamb of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Done their worst                     God</a:t>
            </a:r>
            <a:endParaRPr lang="en-US" sz="4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brought victory             Worthy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O’er the curse, You                 Is Your</a:t>
            </a:r>
            <a:endParaRPr lang="en-US" sz="4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are my all in all                 Name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Death could not                      Jesus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my All in all.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Seeking You as a precious Jewel,</a:t>
            </a:r>
            <a:endParaRPr lang="en-US" sz="4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Hold the King of                     Lamb of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Kings, now to His                   God</a:t>
            </a:r>
            <a:endParaRPr lang="en-US" sz="4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Heirs new life He                    Worthy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Brings, You are                       Is Your</a:t>
            </a:r>
            <a:endParaRPr lang="en-US" sz="4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all in all                              Name</a:t>
            </a:r>
            <a:endParaRPr lang="en-US" sz="4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[Unison]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Lamb of God,</a:t>
            </a:r>
            <a:endParaRPr lang="en-US" sz="4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is Your Name.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Lamb of God,</a:t>
            </a:r>
            <a:endParaRPr lang="en-US" sz="4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is Your Name.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to give up I'd be a fool.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my All in all!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[Ladies]             [Men]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              Taking my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Lamb of           Cross my sin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                 My shame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            Rising again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your              I praise your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              Name, You are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              My All in All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Lamb of           When I fall down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                 You pick me up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2026-08-24T07:33:08Z</dcterms:created>
  <dcterms:modified xsi:type="dcterms:W3CDTF">2026-08-24T07:33:08Z</dcterms:modified>
</cp:coreProperties>
</file>