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Promise of Your Word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Guilt to innocence restored,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remember sins no more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I'll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I'm faced with anguished choice,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listen for Your voice,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I'll stand on every promise of Your Word.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this dark and troubled land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guide me with Your hand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You've promised to complete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work begun in 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I'll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that lifts me from despair,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that casts out every fear,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stand on every promise of Your Word.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forsaken, not alone,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Comforter has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breaking of the dawn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setting of the sun,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sufficient, grace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for all who will believe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2005 THANKYOU MUSIC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stand on every promise of Your Word.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Words of power, strong to save,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will never pass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Your covenant is 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 this I am secure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stumble and I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Condemnation pressing in,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stand on every promise of Your Word.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faithful to forgive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in freedom I might live,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stand on every promise of Your Word.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2026-08-24T07:33:43Z</dcterms:created>
  <dcterms:modified xsi:type="dcterms:W3CDTF">2026-08-24T07:33:43Z</dcterms:modified>
</cp:coreProperties>
</file>