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ఆడెదన్ పాడెదన్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Aadedhan Paadedhan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ఆడెదన్ పాడెదన్.. యేసుని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బలపరచిన దేవుని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Aadedhan Paadedhan.. Yesuni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Balaparachina Devuni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స్తుతింతును ఆరాధింతును.. యేసుని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ఉజ్జీవమిచ్చిన దేవుని సన్నిధిలో         ||ఆడెదన్||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Sthuthinthunu Aaraadhinthunu.. Yesuni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Ujjeevamichchina Devuni Sannidhilo          ||Aadedan||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దర్శించి నూతన జీవం… ఇచ్చిన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బలపరచి ఆదరించిన.. యేసుని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Darshinchi Noothana Jeevam… Ichchina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Balaparchi Aadarinchina.. Yesuni Sannidhilo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ఆడెదన్ పాడెదన్ దేవుని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స్తుతించెదన్ ఆరాధించెదన్ దేవుని సన్నిధిలో          ||ఆడెదన్||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Aadedhan Paadedhan Devuni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 Aaradhinchedan Devuni Sannidhilo        ||Aadedhan||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జ్వాలలో రగిలించి నన్ను… మండించిన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పరిశుద్ధాత్మలో నను అభిషేకించిన.. యేసుని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Jwaalalo Ragilinchi Nannu… Mandinchina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Parishuddhathmalo Nanu Abhishekinchina.. Yesuni Sannidhilo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ఆడెదన్ పాడెదన్ దేవుని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స్తుతించెదన్ ఆరాధించెదన్ దేవుని సన్నిధిలో       ||ఆడెదన్||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Aadedhan Paadedhan Devuni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 Aaradhinchedan Devuni Sannidhilo        ||Aadedhan||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2026-02-25T09:21:56Z</dcterms:created>
  <dcterms:modified xsi:type="dcterms:W3CDTF">2026-02-25T09:21:56Z</dcterms:modified>
</cp:coreProperties>
</file>