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పాపమును మోసుకెళ్లిన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Paapamunu Mosukellina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ప్రాణమే బలిగా అర్పించి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Praaname Baligaa Arpinchi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ప్రాణాలను కాపాడావు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Praanaalanu Kaapaadaavu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మరణాన్నే మ్రింగి వేశావు  ||నీ రక్తమే||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 Ne Mringi Veshaavu ||Nee Rakthame||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నీవు పొందిన దెబ్బలచే – మాకు స్వస్థత నిచ్చావే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Neevu Pondina Debbalache – Maaku Svasthatha Nichchaave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మాకోసం చీల్చబడినావే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Maakosam Cheelchabadinaave (2)</a:t>
            </a:r>
            <a:endParaRPr lang="en-US" sz="3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సూరూపమేమి లేక కురూపివైనావయ్యా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Suroopamemi Leka Kuroopivainaavayyaa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నలుగగొట్టుటకు తండ్రిష్టమాయెనా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Nalugagottutaku Thandrishtamaayenaa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నిశ్చయముగ మా రోగాలు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Nishchayamuga Maa Rogaalu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భరియించావు నీ దేహములో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Bhariyinchaavu Nee Dehamulo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వ్యసనములన్నిటి సహియించి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Vyasanamulanniti Sahiyinchi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శాపగ్రాహివైనావు – ఆరోగ్యం మాకు ఇచ్చావు || నీ రక్తమే||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Shaapagraahivainaavu – Aarogyam Maaku Ichchaavu ||Nee Rakthame||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శ్రీమంతుడవూ నువ్వు – సృష్టంతటిలో నువ్వు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Shreemanthudavoo Nuvvu – Srushtanthitilo Nuvvu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తగ్గించుకున్నావు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Ayinaa Thagginchukunnaavu (2)</a:t>
            </a:r>
            <a:endParaRPr lang="en-US" sz="3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సృష్టించిన ఈ భువికి దీనుడవై దిగివచ్చావే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Srushtinchina Ee Bhuviki Deenudavai Digivachchaave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ధనవంతులుగా చేయ దారిద్ర్యతనొ౦దావే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Dhanavanthulugaa Cheya Daaridryathanondaave</a:t>
            </a:r>
            <a:endParaRPr lang="en-US" sz="3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తగ్గింపుకు సమమేది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Thagginpuku Samamedi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అద్బుత కృపకు మితియేది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Adbhutha Krupaku Mithiyedi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ఇలలో సాటేది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Ilalo Saatiedi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నీవంటి రక్షకుడు ఏడి – నీ లాంటి ప్రేమ ఘనుడేడి  ||నీ రక్తమే||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Neevanti Rakshakudu Edi – Nee Laanti Prema Ghanudedi ||Nee Rakthame||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పాపమును మోసుకెళ్లిన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Paapamunu Mosukellina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గొర్రెపిల్ల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Gorrepilla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పాప పరిహారం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Paapa Parihaaram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దేహమే జీవ ఆహారం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Dehame Jeeva Aahaaram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మాకు ఆధారం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Maaku Aadhaaram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రక్షణకు మూలం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Rakshanaku Moolam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విజయమే మాకునూ విజయం   ||లోక||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Vijayame Maakunoo Vijayam ||Loka||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మొదటి ఆదాముతో – పాపం జనియించెను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Modati Aadaamutho – Paapam Janiyinchenu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సంక్రమించెను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Sankraminchenu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పాపం పోవాలంటే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Paapam Povaalante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మరణం తొలగాలంటే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Maranam Tholagaalante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వల్ల కానేకాదు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Valla Kaanekaadu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పరిశుద్దుడే రావాలి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Parishuddhude Raavaali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కడపటి ఆదామైనావు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Kadapati Aadaamainavu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బలిపీఠమునెక్కావు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Balipeethamunekkaavu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2026-09-06T04:17:04Z</dcterms:created>
  <dcterms:modified xsi:type="dcterms:W3CDTF">2026-09-06T04:17:04Z</dcterms:modified>
</cp:coreProperties>
</file>