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గొప్ప దేవుడు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Goppa Devudu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జీవితమంతా ప్రభుతో నడచి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ఇష్టుడై సాక్ష్యము పొందిన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Jeevithamanthaa Prabhutho Nadachi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Ishtudai Saakshyamu Pondina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హనోకు వలె నే జీవించెదను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అద్భుతకరుడు ఆశ్చర్యకరుడు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Hanoku Vale Ne Jeevinchedanu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Adbhuthakarudu Aascharykarudu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సూర్యుడు మన ప్రభు యేసే (2)       ||స్తోత్రము||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Sooryudu Mana Prabhu Yese (2)         ||Sthothramu||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గొప్ప దేవుడు – మన యేసే శక్తిమంతుడు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ప్రేమ పూర్ణుడు – యుగయుగములు స్తుతిపాత్రుడు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Goppa Devudu – Mana Yese Shakthimanthudu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Prema Poornudu – Yugayugamulu Sthuthipaathrudu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మహిమ జ్ఞానము శక్తి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ఘనతా బలము కలుగును ఆమెన్ (2)  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Mahima Gnaanamu Shakthi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Ghanathaa Balamu Kalugunu Aamen (2)  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మహా శ్రమలలో వ్యాధి బాధలలో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సహనము చూపి స్థిరముగ నిలచిన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Mahaa Shramalalo Vyaadhi Baadhalalo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Sahanamu Choopi Sthiramuga Nilachina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యోబు వలె నే జీవించెదను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అద్వితీయుడు ఆదిసంభూతుడు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Yobu Vale Ne Jeevinchedanu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Advitheeyudu AadiSambhoothudu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దీర్ఘ శాంతుడు మన ప్రభు యేసే (2)       ||స్తోత్రము||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Deergha Shaanthudu Mana Prabhu Yese (2)         ||Sthothramu||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ప్రార్థన శక్తితో ఆత్మ బలముతో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లోకమునకు ప్రభువును చాటిన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Praarthana Shakthitho Aathma Balamutho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Lokamunaku Prabhuvunu Chaatina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దానియేలు వలె జీవింతును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మహోన్నతుడు మన రక్షకుడు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Daaniyelu Vale Jeevinthunu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Mahonnathudu Mana Rakshakudu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ఆశ్రయ దుర్గము మన ప్రభు యేసే (2)       ||స్తోత్రము||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Aashraya Durgamu Mana Prabhu Yese (2)         ||Sthothramu||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2026-02-25T09:21:18Z</dcterms:created>
  <dcterms:modified xsi:type="dcterms:W3CDTF">2026-02-25T09:21:18Z</dcterms:modified>
</cp:coreProperties>
</file>