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పాడి పొగడెదను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Paadi Pogadedanu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పాడి పొగడెదను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Paadi Pogadedanu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దేవాదిదేవా నిను రాజాధిరాజా నిను మ్రొక్కి కీర్తించెదను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DevaadiDevaa Ninu Raajaadhiraajaa Ninu Mrokki Keerthinchedanu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అద్భుతమైన ప్రేమ - నాలో పరమతండ్రి చూపు శుద్ధ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ఎన్నడును మారని ప్రేమ - నాలో నిలుచుండు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Adbhuthamaina Prema - Naalo Paramathandri Choopu Shuddha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Ennadunu Maarani Prema - Naalo Niluchundu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జ్యోతిగా జగమునకు - వచ్చి జీవమిచ్చి నన్నుకొన్న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త్యాగియైన క్రీస్తు ప్రేమ - దివ్య మధుర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Jyothigaa Jagamunaku - Vachchi Jeevamichchi Nannukonna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Thyaagiyaina Kreesthu Prema - Divya Madhura Prema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మాయలోక ప్రేమను - నమ్మి నశించిన నన్ను ప్రేమించెను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జయించిన దైవ ప్రేమ - నాలో ఉప్పొంగు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Maayaloka Premanu - Nammi Nashinchina Nannu Preminchenu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Jayinchina Daiva Prema - Naalo Upponggu Prema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ఆధారమైన ప్రేమ - దినము మాతవలె నన్నాదుకొను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 మహాదైవ ప్రేమ - నన్నాకర్షించె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Aadhaaramaina Prema - Dinamu Maathavale Nannaadukonu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 Mahaadaiva Prema - Nannaakarshinche Prema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మాట తప్పని ప్రేమ - పరమ వాక్కు నిచ్చి ఆదరించె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సర్వశక్తిగల దైవ ప్రేమ - సతతము నుండు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Maata Thappani Prema - Parama Vaakku Nichchi Aadarinche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Sarvashakthigala Daiva Prema - Sathathamu Nundu Prema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2026-08-11T18:48:57Z</dcterms:created>
  <dcterms:modified xsi:type="dcterms:W3CDTF">2026-08-11T18:48:57Z</dcterms:modified>
</cp:coreProperties>
</file>