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నీవే నాదు శరణం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Neeve Naadu Sharanam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రుధిర శ్రవంతి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 భారము తొలగించు దేవా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Rudhira Shravanthi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 Bhaaramu Tholaginchu Devaa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శరణం యేసు చరణం (4)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Sharanam Yesu Charanam (4)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నీవే నాదు శరణం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ఆశ్రయించితి నీ చరణములే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Neeve Naadu Sharanam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Aashrayinchithi Nee Charanamule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క్రియలందు బంధీనైతిన్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 నను విముక్తుని 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Kriyalandu Bandheenaithin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 Nanu Vimukthuni Cheyumaa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విపరీతి గతి పొందియుంటిన్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ముక్తి ప్రభావింపనిమ్ము 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Vipareethi Gathi Pondiyuntin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Mukthi Prabhaavimpanimmu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ఛాయలు నాపై బ్రమ్ముకొనెను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కరుణించి నీ దివ్య కాంతి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Chaayalu Naapai Bramuukonenu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Karuninchi Nee Divya Kaanthi Nimmu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చెదరిన నీదు ప్రతి రూపం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సరి చేసి ముద్రించు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Chedarina Needu Prathi Roopam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Sari Chesi Mudrinchu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న్యాయ విధులన్ని భంగ 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గాయపరచితి నేను అపరాధిని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Nyaaya Vidhulanni Bhanga 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Gaayaparachithi Nenu Aparaadhini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పరితాపమును పొందుచుంటి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పాపము క్షమియించు దేవా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Parithaapamunu Ponduchunti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Paapamu Kshamiyinchi Devaa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భారము తొడ అరుదించితి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 తీర్చుము శాంతి జలములతో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Bhaaramu Thoda Arudinchithi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 Theerchumu Shaanthi Jalamulatho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2026-02-25T09:08:20Z</dcterms:created>
  <dcterms:modified xsi:type="dcterms:W3CDTF">2026-02-25T09:08:20Z</dcterms:modified>
</cp:coreProperties>
</file>