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చక్క చక్కని లోకంబే – ఎక్కడ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Chakka Chakkani Lokambe – Ekkada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చక్క చక్కని లోకంబే – ఎక్కడ చూచిన అందంబే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వస్తువు దేవుని కార్యంబే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Chakka Chakkani Lokambe – Ekkada Choochina Andambe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Vasthuvu Devuni Kaaryambe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మల్లీ గులాబి లిల్లీ పువ్వులు – బంతి తామర చామంతి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పరిమళవాసన వెదజల్లున్ – ధరణికి అందం చేకూర్చున్ (2)        ||చ||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Mallee Gulaabi Lillee Puvvulu – Banthi Thaamara Chaamanthi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Parimalavaasana Vedajallun – Dharaniki Andan Chekoorchun (2)        ||Cha||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పెద్ద పెద్ద ఏనుగులెన్నో – చిన్న చిన్న కుందేళ్ళు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ఆవులు మేకలు గొఱ్ఱెలు – దేవుడు చేసిన జంతువులు (2)        ||చ||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Pedda Pedda Enugulenno – Chinna Chinna Kundellu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Aavulu Mekalu Gorrelu – Devudu Chesina Janthuvulu (2)        ||Cha||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కొండలు నదులు సముద్రముల్ – సూర్య చంద్ర తారలు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స్త్రీ పురుషుని తన రూపంలో – చేసెను దేవుడు ఆదిలో (2)        ||చ||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Kondalu Nadulu Samudramul – Soorya Chandra Thaaralu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Sthree Purushuni Thana Roopanlo – Chesenu Devudu Aadilo (2)        ||Cha||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2026-08-24T10:16:42Z</dcterms:created>
  <dcterms:modified xsi:type="dcterms:W3CDTF">2026-08-24T10:16:42Z</dcterms:modified>
</cp:coreProperties>
</file>