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మన యేసుకే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Mana Yesuke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పునరుత్ధాన శక్తితో నింపి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పరలోకమునకు చేర్చును (2)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Punarutthaana Shakthitho Nimpi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Paralokamunaku Cherchunu (2)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మన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గెలిచిన క్రీస్తుకే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Mana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Gelichina Kreesthuke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స్తుతులర్పించెదము – స్తోత్రము చేసెదము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పునరుత్ధానుడైన క్రీస్తుని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Sthuthularpinchedamu – Sthothramu Chesedamu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Punarutthaanudaina Kreesthuni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మహిమపరచెదము (2)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Mahimaparachedamu (2)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పాపములేని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పాపికై మరణించి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Leni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Paapikai Maraninchi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మూడవదినమున – తిరిగి లేచెను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విరిచెను (2)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Moodava Dinamuna – Thirigi Lechenu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Virichenu (2)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చేసి మానవుడు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కోల్పోయిన అధికారమును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Chesi Maanavudu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Kolpoyina Adhikaaramunu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గెలిచి – తిరిగి తెచ్చెను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బలమును గెలిచెను (2)  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Gelichi – Thirigi Thechchenu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Balamunu Gelichenu (2)       ||Jayam Jayam||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విడిచి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సన్నిధికి రారమ్ము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Vidichi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Sannidhiki Raraammu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2026-02-25T09:17:31Z</dcterms:created>
  <dcterms:modified xsi:type="dcterms:W3CDTF">2026-02-25T09:17:31Z</dcterms:modified>
</cp:coreProperties>
</file>