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లేదు సుమో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Ledu Sumo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 భ్రమ నొంద నేటికి నేమి!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 Bhrama Nonda Netiki Nemi!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లేదు సుమో జగములో యేసుని - ప్రేమ సారము కన్నను = *పామరం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బేటికి వృధా కనీ - దామరలు మూయగనె చీకటి - యౌ మనంబున నెల్ల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Ledu Sumo Jagamulo Yesuni - Prema Saaramu Kannanu = *Paamaran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Betiki Vrudhaa Kanee - Daamaralu Mooyagane Cheekati - Yau Manambuna Nella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సత్యము - గామి గని సర్వంబు విడువుం ||డేమి||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Sathyamu - Gaami Gani Sarvambu Viduvun ||Demi||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*దార పుత్రాది బంధు "*శ్రేణిపై మమ - కార భావము జెందుచుం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దద్విషయమై - కోరి దుఃఖము లొందుచు - భ్రమం గుందుచు = భూరి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*Daara Puthraadi Bandhu "*Shrenipai Mama - Kaara Bhaavamu Jenduchun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Dadvishayamai - Kori Duhkhamu Londuchu - Bhraman Gunduchu = Bhoori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మాయా జాల బంధా - కార మిది యని తెలియ కీ సం - సార మంతయు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నాది నాదని - యూరకే చెడిపోవ నేటికి ||1నేమి||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Maayaa Jaala Bandhaa - Kaara Midi Yani Theliya Kee San - Saara Manthayu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Naadi Naadani - Yoorake Chedipova Netiki ||1Nemi||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ఈ దేహమునకు బ్రాణమునకు సంబంధ - మించు కైనం గలదా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దేహాత్మలకు - భేదము గన వలదా - బుద్ధి గొన వలదా = యాది నే దేహము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Ee Dehamunaku Braanamunaku Sambandha - Minchu Kainan Galadaa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Dehaathmalaku - Bhedamu Gana Valadaa - Buddhi Gona Valadaa = Yaadi Ne Dehamu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నాత్మ *స - మాదరంబున నుండు నా తను - వీ ధరిత్రిని విడచి చను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నపుడే *దయామృతవార్ధి దిక్కగు ||నేమి||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Naathma *Sa - Maadarambuna Nundu Naa Thanu - Vee Dharithrini Vidachi Chanu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Napude *Dayaamruthavaardhi Dikkagu ||Nemi||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-... *దుఖింపము.. “మోహము. “పద్మములవంటి కన్నులు. “భార్య. *సమూహము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*జాయా పుత్రోద్యాన "గృహ విత్తాట్టాలక - సకల వస్తు జాలము - “ప్రతిష్టాను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-... *Dukhimpamu.. “Mohamu. “Padmamulavanti Kannulu. “Bhaarya. *Samoohamu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*Jaayaa Puthrodyaana "Gruha Viththaattaalaka - Sakala Vasthu Jaalamu - “Prathishtaanu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భూతి విధేయులు - నఖిల సంపదలు = నీ యవని లోపల సమర్పణం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జేయంగా బడుం గాని యించుక - *తోయమును గొని పోవశక్యము - లేద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Bhoothi Vidheyulu - Nakhila Sampadalu = Nee Yavani Lopala Samarpanan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Jeyanggaa Badun Gaani Yinchuka - *Thoyamunu Goni Povashakyamu - Leda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2026-08-11T18:40:00Z</dcterms:created>
  <dcterms:modified xsi:type="dcterms:W3CDTF">2026-08-11T18:40:00Z</dcterms:modified>
</cp:coreProperties>
</file>