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వెళ్ళే మార్గము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Velle Maargamu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వెళ్ళే మార్గము – నా యేసుకే తెలియును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శోధించబడిన మీదట – నేను సువర్ణమై మారెదను (2)     ||నేను||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Velle Maargamu – Naa Yesuke Theliyunu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Shodhinchabadina Meedata – Nenu Suvarnamai Maaredanu (2)      ||Nenu||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కడలేని కడలి తీరము – ఎడమాయె కడకు నా బ్రతుకున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గురిలేని తరుణాన వెరువగ – నా దరినే నిలిచేవ నా ప్రభు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Kadaleni Kadali Theeramu – Edamaaye Kadaku Naa Brathukuna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Gurileni Tharunaana Veruvaga – Naa Darine Nilicheva Naa Prabhu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హల్లేలూయా హల్లేలూయా హల్లేలూయా ఆమేన్‌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 Hallelooyaa Aamen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జలములలోబడి నే వెళ్లినా – అవి నా మీద పారవు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అగ్నిలో నేను నడచినా – జ్వాలలు నను కాల్చజాలవు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Jalamulalo Badi Ne Vellinaa – Avi Naa Meeda Paaravu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Agnilo Nenu Nadachinaa – Jwaalalu Nanu Kaalchajaalavu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హల్లేలూయా హల్లేలూయా హల్లేలూయా ఆమేన్‌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 Hallelooyaa Aamen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 నావ సాగుచు – పయనించు సమయాన నా ప్రభు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సాతాను సుడిగాలి రేపగా – నా యెదుటే నిలిచేవా నా ప్రభు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Vishwaasa Naava Saaguchu – Payaninchu Samayaana Naa Prabhu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Saathaanu Sudigaali Repagaa – Naa Yedute Nilichevaa Naa Prabhu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హల్లేలూయా హల్లేలూయా హల్లేలూయా ఆమేన్‌ (2)         ||నేను||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 Hallelooyaa Aamen (2)      ||Nenu||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2026-02-25T09:27:09Z</dcterms:created>
  <dcterms:modified xsi:type="dcterms:W3CDTF">2026-02-25T09:27:09Z</dcterms:modified>
</cp:coreProperties>
</file>