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పుట్టెనన్నయ్య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Puttenannayya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పుట్టెనన్నయ్య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చూడ మనమేగుదామన్నయ్య (2)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Puttenannayya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Chooda Manamelludaamannayya (2)     ||Raajulaku||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యుదాయనే దేశమందన్నయ్య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యూదులకు గొప్ప రాజు పుట్టెనన్నయ్య (2)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Yudaayane Deshamandannayya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Yudulaku Goppa Raaju Puttenannayya (2)       ||Raajulaku||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తారన్ జూచి తూర్పు జ్ఞానులన్నయ్య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తరలినారే వారు బెత్లెహేమన్నయ్య (2)  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 Joochi Thoorpu Gnaanulannayya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Tharalinaare Vaaru Bethlehemannayya (2)       ||Raajulaku||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బంగారము సాంబ్రాణి బోళమన్నయ్య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బాగుగాను శ్రీ యేసు కీయరన్నయ్య (2)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Bangaaramu Saambraani Bolamannayya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Baagugaanu Sree Yesu Keeyarannayya (2)     ||Raajulaku||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ఆడుదాము పాడుదామన్నయ్య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వేడుకతో మనమేగుదామన్నయ్య (2)    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Aadudaamu Paadudaamannayya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Vedukatho Manamelludaamannayya (2)           ||Raajulaku||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2026-02-25T09:35:44Z</dcterms:created>
  <dcterms:modified xsi:type="dcterms:W3CDTF">2026-02-25T09:35:44Z</dcterms:modified>
</cp:coreProperties>
</file>