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యేసే ఇల సాటి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Yese Ila Saati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యేసే ఇల సాటి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వివరింపగ నేనేపాటి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Yese Ila Saati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Vivarimpaga Nenepaati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ప్రభో నీ బోధల వాగ్ధాటి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వివరింపగ నేనేపాటి (2)       ||యేసుకు||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Prabho Nee Bodhala Vaagdhaati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Vivarimpaga Nenepaati (2)       ||Yesuku||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రక్షణనిచ్చే రక్షకుడవు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విడుదలనిచ్చే విమోచకుడవు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Rakshananichche Rakshakudavu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Vidudalanichche Vimochakudavu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ఆదరించే ఆధారణకర్తవు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అభిషేకించే అభిషిక్తుడవు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 Aadaranakarthavu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Abhishekinche Abhishikthudavu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ఎవ్వరు నీ సాటి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వివరింపగ నేనేపాటి    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Evvaru Nee Saati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Vivarimpaga Nenepaati     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శాంతినిచ్ఛే శాంతి ప్రదాతవు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ముక్తినిచ్ఛే ముక్తిదాతవు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Shaanthinichche Shaanthi Pradaathavu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Mukthinichche Mukthidaathavu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రానున్న ప్రభువుల ప్రభుడవు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రాజ్యాలేలే రాజాధి రాజువు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Raanunna Prabhuvula Prabhudavu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Raajyaalele Raajaadhi Raajuvu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ఎవ్వరు నీ సాటి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వివరింపగ నేనేపాటి    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Evvaru Nee Saati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Vivarimpaga Nenepaati      ||Parama||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2026-02-25T09:33:09Z</dcterms:created>
  <dcterms:modified xsi:type="dcterms:W3CDTF">2026-02-25T09:33:09Z</dcterms:modified>
</cp:coreProperties>
</file>