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 వినబడుచున్నది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Booradhwani Vinabaduchunnadi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 వినబడుచున్నది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కుమార్తెను పిలువనున్నది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Booradhwani Vinabaduchunnadi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Kumaarthenu Piluvanunnadi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కలిగి సిద్ధపడుమా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బుద్ధిహీనముగా నిద్రపోదువా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Kaligi Siddhapadumaa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Buddhiheenamugaa Nidrapoduvaa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స్వరము వినగలవా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పైకెత్త బడుటకు లేవగలవా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Swaramu Vinagalavaa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Paikettha Badutaku Levagalavaa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కనిపెట్టి చూచే భారమున్నదా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పాటున చేరగలవా (2)  ||బూరధ్వని||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Kanipetti Choochе Bhaaramunnadaa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Paatuna Cheragalavaa (2) ||Booradhwani||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సంఘాలు చల్లబడి పోవుచున్నవి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వాక్యము చూడకున్నవి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Sanghaalu Challabadi Povuchunnavi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Vaakyamu Choodakunnavi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చచ్చుబ్రతికినట్లు నటిస్తున్నది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చేతవలే కాలిపోవుచున్నది (2)  ||బూరధ్వని||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Chachchubrathikinatlu Natisthunnadi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Chethavale Kaalipovuchunnadi (2) ||Booradhwani||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నీవు వినుచుండగా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కొరకు సిద్ధపడుదువా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Neevu Vinuchundagaa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Koraku Siddhapaduduvaa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చచ్చిన స్థితిని విడిచిపెట్టి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సంఘములోనికి తిరిగిరావా (2)  ||బూరధ్వని||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Chachchina Sthithini Vidichipetti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Sanghamuloniki Thirigiraavaa (2) ||Booradhwani||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2026-08-09T07:44:51Z</dcterms:created>
  <dcterms:modified xsi:type="dcterms:W3CDTF">2026-08-09T07:44:51Z</dcterms:modified>
</cp:coreProperties>
</file>