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దేహమును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Dehamunu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 ఒప్పినను చాలు తొలగు పాపములు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 చేరుటకు మనకు కలుగు దీవెనలు (2)       ||దేవుడు||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 Oppinanu Chaalu Tholagu Paapamulu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 Cherutaku Manaku Kalugu Deevenalu (2)       ||Devudu||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దేహమును పొందిన దినము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మనిషిగా మారి ఇల చేరిన క్షణము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Dehamunu Pondina Dinamu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Manishigaa Maari Ila Cherina Kshanamu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తార వెలిగెను – దూత పాడెను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పరలోకనికి మార్గము వెలిసెను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Thaara Veligenu – Dootha Paadenu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Paralokaaniki Maargamu Velisenu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 గానములు పాడి పరవశించెదము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నామమునే చాటి మహిమ పరిచెదము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Sthuthulu Gaanamulu Paadi Paravashinchedamu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Naamamune Chaati Mahima Parichedamu (2)       ||Devudu||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 పలికెను భయము వలదని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తెలిపే వార్తను యేసే క్రీస్తని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 Palikenu Bhayamu Valadani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Thelipe Vaarthanu Yese Kreesthani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తొలగెను రారాజుకు భయపడి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 వెలిగెను మరణము చెరవిడి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Tholagenu Raaraajuku Bhayapadi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 Veligenu Maranamu Cheravidi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పుట్టెనని తెలిపి సంతోషించెదము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జీవమునే చాటి ఘనత పొందెదము (2)       ||దేవుడు||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Puttenani Thelipi Santhoshinchedamu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Jeevamune Chaati Ghanatha Pondedamu (2)       ||Devudu||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 కారుడు అల్పుడాయెను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 శాపము తీయ వచ్చెను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Srushtikaarudu Alpudaayenu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 Shaapamu Theeya Vachchenu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ఎరుగని మనిషిగా బ్రతికెను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 జాతికి మార్గమై నిలిచెను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Erugani Manishigaa Brathikenu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Maanava Jaathiki Maargamai Nilichenu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2026-02-25T09:32:44Z</dcterms:created>
  <dcterms:modified xsi:type="dcterms:W3CDTF">2026-02-25T09:32:44Z</dcterms:modified>
</cp:coreProperties>
</file>