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యోనా పారిపోయెనే పోయెనే పోయెనే పారిపోయెనే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Yonaa Paaripoyene Poyene Poyene Paaripoyene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యోనా పారిపోయెనే పోయెనే పోయెనే పారిపోయెనే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Yonaa Paaripoyene Poyene Poyene Paaripoyene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నీవెనె వెళ్ళమన్నాడే దేవుడు యోనాను వెళ్ళమన్నాడే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నీవెనె వెళ్ళక తర్షీషు వెళ్ళాడే (2)        ||లోబడక వెళ్ళి పోయాడే||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Neevene Vellamannaade Devudu Yonaanu Vellamannaade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Neevene Vellaka Tharsheeshu Vellaade (2)        ||Lobadaka Velli Poyaade||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నీవెనె వెళ్ళక తర్షీషు వెళ్ళాడే (2)        ||మాట వినక పోయాడు||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Neevene Vellaka Tharsheeshu Vellaade (2)        ||Maata Vinaka Poyaadu||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గాడ నిద్ర పోయాడే యోనా ఓడలో నిదురపోయాడు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తుఫాను వచ్చెను యోనాను మ్రింగెను (2)        ||పెద్ద చేప మ్రింగెను||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Gaada Nidra Poyaade Yonaa Odalo Nidurapoyaadu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Thuphaanu Vachchenu Yonaanu Mringgenu (2)        ||Pedda Chepa Mringgenu||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తుఫాను వచ్చెను యోనాను మ్రింగెను (2)        ||యోనా మనస్సు మారెనూ...||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Thuphaanu Vachchenu Yonaanu Mringgenu (2)        ||Yonaa Manassu Maarenoo...||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2026-08-24T10:17:48Z</dcterms:created>
  <dcterms:modified xsi:type="dcterms:W3CDTF">2026-08-24T10:17:48Z</dcterms:modified>
</cp:coreProperties>
</file>