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 మీద ముళ్ల సాక్షిగా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 Meeda Mulla Saakshigaa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ఆర్య ఋషులు పలికిన ఆ వేద సత్యం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క్రీస్తులోనే నెరవేరెనుగా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Aarya Rushulu Palikina Aa Veda Sathyam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Kreesthulone Neraverenugaa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బలియైన పరమాత్మ        ||శిరము||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Baliyaina Paramaathma ||Shiramu||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దేవుడే ఇలకేతెంచి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యజ్ఞ పశువుగా వధ పొందాలని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Devude Ilakethenchi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Yagna Pashuvugaa Vadha Pondaalani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కాళ్లలోన చేతులలో మూడు మేకులుండాలని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శిరముపైన ఏడు ముళ్ల గాయాలు పొందాలని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Kaallalona Chethulalo Moodu Mekulundaalani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Shiramupaina Aedu Mulla Gaayaalu Pondaalani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బ్రాహ్మణాలు పలికిన ఆ వేద సత్యం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క్రీస్తులోనే నెరవేరెనుగా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Braahmanaalu Palikina Aa Veda Sathyam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Kreesthulone Neraverenugaa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చత్వారః శ్రీద్న త్రయో అస్య పాదాద్రి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శీర్ష్యే సప్త హస్తాసో అస్య త్రిదావద్ధో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Chathvaara Sridna Thrayo Hasya Paadaadri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Sheershye Saptha Hasthaaso Asya Thridaavaddho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వృషభో రోర వీతి మహో దేవో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మద్యామ్ ఆవివేశత్తిథి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Vrushabho Rora Veethi Maho Devo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Madhyaam Aaviveshaththithi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బ్రాహ్మణాలు పలికిన వేదోక్తి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నెరవేరెనుగా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Braahmanaalu Palikina Vedokthi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Neraverenugaa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మరణించి లేచిన యజ్ఞ పురుషుడుగా       ||శిరము||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Maraninchi Lechina Yagna Purushudugaa ||Shiramu||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శిరము మీద ముళ్ల సాక్షిగా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కార్చిన కన్నీళ్ల సాక్షిగా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Shiramu Meeda Mulla Saakshigaa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Kaarchina Kanneella Saakshigaa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పొందిన గాయాల సాక్షిగా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చిందిన రుధిరంబు సాక్షిగా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Pondina Gaayaala Saakshigaa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Chindina Rudhirambu Saakshigaa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నిన్ను పిలచుచున్నాడు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కొరకే నిలచియున్నాడు (3)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Ninnu Pilachuchunnaadu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Korake Nilachiyunnaadu (3)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పాప పరిహారం కోసం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 ప్రోక్షణం అవశ్యమని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Paapa Parihaaram Kosam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 Prokshanam Avasyamani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మనుషులలో ఎవ్వరు బలికి పనికిరారని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పరమాత్ముడే బలియై తిరిగి లేవాలని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Manushulalo Evvaru Baliki Panikiraarani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Paramaathmude Baliyai Thirigi Levaalani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ఆర్య ఋషులు పలికిన ఆ వేదం సత్యం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యేసులోనే నెరవేరెనుగా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Aarya Rushulu Palikina Aa Veda Sathyam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Yesulone Neraverenugaa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పాప పరిహారో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 ప్రోక్షణం అవశ్యం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Paapa Parihaaro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 Prokshanam Avasyam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తద్ రక్తం పరమాత్మేనా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పుణ్య దాన బలియాగం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Thad Raktham Paramaathmenaa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Punya Daana Baliyaagam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2026-02-25T08:36:33Z</dcterms:created>
  <dcterms:modified xsi:type="dcterms:W3CDTF">2026-02-25T08:36:33Z</dcterms:modified>
</cp:coreProperties>
</file>