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నమ్మి నమ్మి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Nammi Nammi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నమ్మి నమ్మి- మనుషులను నీవు నమ్మి నమ్మి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పలుమార్లు మోసపోయావు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Nammi Nammi- Manushulanu Neevu Nammi Nammi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Palumaarlu Mosapoyaavu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ఇలా ఎంతకాలము - నీవు సాగిపోదువు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రాజులను నమ్మి- బహుమతిని ప్రేమించిన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Ilaa Enthakaalamu - Neevu Saagipoduvu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బిలాము పఏమాయెను? దైవ దర్శనం కోల్పోయెను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నాయేసయ్యను నమ్మిన యెడల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ఉన్నత బహుమానము నీకు నిశ్చయమే ||నమ్మి||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ఐశ్వర్యము నమ్మి - వెండి బంగారము ఆశించిన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ఆకాను ఏపమాయెను? అగ్నికి ఆహుతియాయెను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నాయేసయ్యను నమ్మిన యెడల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మహిమైశ్వర్యము నీకు నిశ్చయమే ||నమ్మి||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సుఖ భోగము నమ్మి - ధనాపేక్షతో పరుగెత్తిన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గెహజీ ఏమాయెను? - రోగమును సంపాదించెను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నాయేసయ్యను నమ్మిన యెడల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శాశ్వతమైన ఘనత నీకు నిశ్హ్యయమే ||నమ్మి||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2026-08-11T18:38:50Z</dcterms:created>
  <dcterms:modified xsi:type="dcterms:W3CDTF">2026-08-11T18:38:50Z</dcterms:modified>
</cp:coreProperties>
</file>