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Way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grace abounds so deeply within me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will never ever change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Yesterday today the same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Forever till forever meets no end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the Way the Truth and the Life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live by faith and not by sight for You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We're living all for You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lay my life down at Your feet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Cause You're the only one I need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turn to You and You are always there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troubled times it's You I seek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put You first that's all I need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humble all I am all to You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the only one that I could live for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Way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the only one that I could live for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are always, always there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how and everywhere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2026-02-25T09:19:58Z</dcterms:created>
  <dcterms:modified xsi:type="dcterms:W3CDTF">2026-02-25T09:19:58Z</dcterms:modified>
</cp:coreProperties>
</file>