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సిలువేకదా చింతసదా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Siluvekadaa Chinthasadaa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ఘనమైన రక్షక ధ్యానము మనల ముక్తికి జేర్చువైనము - జనకృపాసుధా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పానము దూతగానము తేజోమానము మహా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Ghanamaina Rakshaka Dhyaanamu Manala Mukthiki Jerchuvainamu - Janakrupaasudhaa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Paanamu Doothagaanamu Thejomaanamu Mahaa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దినము లూరకుంటిమి - యిపుడే రక్షణ కనుగొంటిమి - కన్న తండ్రిని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గొల్వకుంటిమి - కానకుంటిమి యెరగకుంటిమి మహా ||సిలువే||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Dinamu Loorakuntimi - Yipude Rakshana Kanugontimi - Kanna Thandrini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Golvakuntimi - Kaanakuntimi Yeragakuntimi Mahaa ||Siluve||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సిలువేకదా చింతసదామహా - సిలువేకదా - మనకమోఘము - వెలలేని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 సంభోగము - విలసత్చరమ ద్రవ్యభాగ్యము - గుణత్యాగము ననురాగము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Siluvekadaa Chinthasadaamahaa - Siluvekadaa - Manakamoghamu - Velaleni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 Sambhogamu - Vilasathcharama Dravyabhaagyamu - Gunathyaagamu Nanuraagamu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||సిలువే||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సిలువ బోధకు చెవినొగ్గుమా - చెలువముగొన నాత్మ నొగ్గుము వల్ల నొప్పు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||Siluve||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Siluva Bodhaku Chevinoggumaa - Cheluvamugona Naathma Noggumu Valla Noppu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సౌభాగ్యము - ఆత్మారోగ్యము నెంతో శ్లాఘ్యము ||సిలువే||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Saubhaagyamu - Aathmaarogyamu Nentho Shlaaghyamu ||Siluve||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చంపెనిందు ప్రభుని కర్తను - సంపాదించె నర విముక్తుని బెంపారు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నానందమసూక్తిని - ననురక్తిని నిత్యముక్తిని మహా ||సిలువే||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Champenindu Prabhuni Karthanu - Sampaadinche Nara Vimukthuni Bempaaru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Naanandamasookthini - Nanurakthini Nithyamukthini Mahaa ||Siluve||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_పాపదావాగ్ని సంతుప్తులు - స్వపుణ్యదుర్మద వ్యాప్తులు నీ పేరు నమ్మిన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దీప్తలు - సుఖ ప్రాప్తులు సర్వ మహా ||సిలువే||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_Paapadaavaagni Santhupthulu - Svapunyadurmada Vyaapthulu Nee Peru Nammina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Deepthalu - Sukha Praapthulu Sarva Mahaa ||Siluve||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రంగొప్ప దీని ప్రసంగము - మంగళగీతసారంగము అంగీకార హృత్పద్మ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భృంగము - రక్షశ్చంగము పాపభంగము మహా ||సిలువే||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Ranggoppa Deeni Prasanggamu - Manggalageethasaaranggamu Anggeekaara Hruthpadma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Bhrunggamu - Rakshashchanggamu Paapabhanggamu Mahaa ||Siluve||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భయములేదని చాటుచున్నది - ప్రియయేసు వేడుకొమ్మన్నది - దయ జూపు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కనుచున్నది - నిక్కమైనది చక్మనైనది మహా ||సిలువే||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Bhayamuledani Chaatuchunnadi - Priyayesu Vedukommannadi - Daya Joopu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Kanuchunnadi - Nikkamainadi Chakmanainadi Mahaa ||Siluve||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చేరవచ్చిన వారి భారము - ఘోరమైనను తద్విచారము ఆరూఢిపరమార్థ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సారము - సువిచారము సదాచారము మహా ||సిలువే||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Cheravachchina Vaari Bhaaramu - Ghoramainanu Thadvichaaramu Aaroodhiparamaartha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Saaramu - Suvichaaramu Sadaachaaramu Mahaa ||Siluve||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2026-08-11T18:45:45Z</dcterms:created>
  <dcterms:modified xsi:type="dcterms:W3CDTF">2026-08-11T18:45:45Z</dcterms:modified>
</cp:coreProperties>
</file>