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Krupa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चीख में रोया जब आंसू पोंचे तूने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नहीं तो मुझमें भी नहीं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Cheekh Mein Royaa Jab Aansoo Ponche Thune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Nahin Tho Mujhmein Bhi Nahin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चाहिए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काफी हे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Chaahiye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Kaafi Hai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नहीं तो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मुझमें कुछ भी नहीं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Nahin 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Mujhmein Kuch Bhi Nahin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येशुआ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तारीफ करने लायक मुझे कुछ नहीं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विशेष गुंडा कोई मुझे तो नहीं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Thaareef Karne Laayak Mujhe Kuch Nahin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Vishesh Gun Koi Mujhmein Tho Nahin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अयोग्या था फिर भी ऊंचा उठाया तूने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नहीं तो मुझमें भी नहीं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Ayogya Thaa Phir Bhi Oonchaa Uthaayaa Thune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Nahin Tho Mujhmein Bhi Nahin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चाहिए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काफी हे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Chaahiye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Kaafi Hai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नहीं तो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मुझमें कुछ भी नहीं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Nahin 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Mujhmein Kuch Bhi Nahin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येशुआ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बुलाने वाले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चुनने वाले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Bulaane Waale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Chunne Waale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बिना में कुछ नहीं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Binaa Main Kuch Nahin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मैं जी रहा तेरी कृपा से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पाला बड़ा तेरी कृपा से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Jee Rahaa Theri Kripa 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Paalaa Badaa Theri Kripa Se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ऊंचा उठाया हे तेरी कृपा ने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Oonchaa Uthaayaa Hai Theri Kripa 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चाहिए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काफी हे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Chaahiye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Kaafi Hai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कृपा नहीं तो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मुझमें कुछ भी नहीं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Kripa Nahin 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Mujhmein Kuch Bhi Nahin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येशुआ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अकेले रोते समय तसल्ली दे ना किसी ने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दगमागते समय संभाल न किसी ने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Akele Rothe Samay Thasalli De Naa Kisi 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Dagmagaathe Samay Sambhaalaa Naa Kisi 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2026-08-09T06:32:39Z</dcterms:created>
  <dcterms:modified xsi:type="dcterms:W3CDTF">2026-08-09T06:32:39Z</dcterms:modified>
</cp:coreProperties>
</file>