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నీ భవనములో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Nee Bhavanamulo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పరచు యెహోవా మెక్కాదిస్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Parachu Yehovaa Mekkaadis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రూపించు దైవం యెహోవా హోషేను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Roopinchu Daivam Yehovaa Hoshenu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 తండ్రి నీకేనయ్యా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 Thandri Neekenayyaa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(యేసు) రాజా నీ భవనములో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 పగలు వేచియుందును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(Yesu) Raajaa Nee Bhavanamulo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 Pagalu Vechiyundunu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(నిన్ను) స్తుతించి ఆనందింతును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చింతలు మరచెదను (2)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(Ninnu) Sthuthinchi Aanandinthunu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Chinthalu Marachedanu (2)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బలమా నా కోట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Balamaa Naa Kota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దుర్గమా ఆశ్రయమా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Durgamaa Aashrayamaa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 తండ్రి నీకేనయ్యా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 Thandri Neekenayyaa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అంతట నివసించు యెహోవా ఎలోహిం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Anthata Nivasinchu Yehovaa Elohim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యొక్క నీతి యెహోవా సిద్కేను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Yokka Neethi Yehovaa Sidkenu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 తండ్రి నీకేనయ్యా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 Thandri Neekenayyaa      ||Raajaa||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2026-02-25T09:14:47Z</dcterms:created>
  <dcterms:modified xsi:type="dcterms:W3CDTF">2026-02-25T09:14:47Z</dcterms:modified>
</cp:coreProperties>
</file>