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యెహోవా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Yehovaa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దేవా… యెహోవా…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చాలిన వాడా (4)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Devaa… Yehovaa…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Chaalina Vaadaa (4)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నడి సంద్రమున తుఫాను ఎగసినప్పుడు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నీవుంటివి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 Sandramuna Thuphaanu Egasinappudu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Neevuntivi Yesayyaa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ఒక్క మాటతో తుఫాను ఆగెను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మాట చాలును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Okka Maatatho Thuphaanu Aagenu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Maata Chaalunu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జీవితంలో తుఫానులు ఆపివేయుమా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మాట చేత నన్ను నీవు లేవనెత్తుమా (2)    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Jeevithamlo Thuphaanulu Aapiveyumaa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Maata Chetha Nannu Neevu Levanetthumaa (2)      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అడవిలోన మన్నా కురిపించి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బిడ్డగ పోషించితివి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Adavilona Mannaa Kuripinchi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Biddaga Poshinchithivi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బండ నుండి నీటిని తెచ్చి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దాహమును తీర్చావయ్యా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Banda Nundi Neetini Thechchi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Daahamunu Theerchaavayyaa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సమృద్ధిలో నుండి దయచేయుమా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మహిమార్థమై నన్ను లేవనెత్తుమా (2)    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Samruddhilo Nundi Dayacheyumaa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Mahimaardhamai Nannu Levanetthumaa (2)       ||Devaa||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2026-02-25T09:22:28Z</dcterms:created>
  <dcterms:modified xsi:type="dcterms:W3CDTF">2026-02-25T09:22:28Z</dcterms:modified>
</cp:coreProperties>
</file>