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on Me, Breath of God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on me, breath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me with life anew,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may love what Thou dost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do what Thou wouldst do.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on me, breath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my heart is pure,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Until with Thee I will one will,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do and to endure.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on me, breath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I am wholly Thine,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all this earthly part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Glows with Thy fire divine.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Breathe on me, breath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shall I never die,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live with Thee the perfect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Thine eternity.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2026-08-24T07:33:23Z</dcterms:created>
  <dcterms:modified xsi:type="dcterms:W3CDTF">2026-08-24T07:33:23Z</dcterms:modified>
</cp:coreProperties>
</file>