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రక్షకుండు పతిత పావనుండు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Rakshakundu Pathitha Paavanundu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రక్షకుండు - పతిత పావనుండు భూమి యందు లేరులేరయ్య - యేసయ్యేగాని వేరే లేరయ్య - యేసయ్యేగాని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బోధలు చేసినవారు మాదిరి జూపిన వారు భూమియందు లేరులేరయ్య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Rakshakundu - Pathitha Paavanundu Bhoomi Yandu Lerulerayya - Yesayyaegaani Vere Lerayya - Yesayyaegaani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Bodhalu Chesinavaaru Maadiri Joopina Vaaru Bhoomiyandu Lerulerayya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యేసయ్యే గాని వేరే లేరయ్య యేసయ్య 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జాలి జూపినవారు - మేలు చేసినవారు - భూమి యందు లేరులేరయ్య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Yesayyae Gaani Vere Lerayya Yesayya 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Jaali Joopinavaaru - Melu Chesinavaaru - Bhoomi Yandu Lerulerayya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వెలుగు నున్నవారు వెలుగు జూపినవారు - భూమి యందు లేరులేరయ్య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రోగం బాపిన వారు -బాగు చేసినవారు - భూమి యందు లేరులేరయ్య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Velugu Nunnavaaru Velugu Joopinavaaru - Bhoomi Yandu Lerulerayya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Rogan Baapina Vaaru -Baagu Chesinavaaru - Bhoomi Yandu Lerulerayya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తీసినవారు - పాపిని బ్రోచినావారు - భూమి యందు లేరులేరయ్య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ప్రేమ జూపినవారు - ప్రాణం బెట్టినవారు భూమి యందు లేరు లేరయ్య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Theesinavaaru - Paapini Brochinaavaaru - Bhoomi Yandu Lerulerayya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Prema Joopinavaaru - Praanan Bettinavaaru Bhoomi Yandu Leru Lerayya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సిలువను మోసినవారు - శ్రమల నోర్చినవారు భూమి యందు లేరు లేరయ్య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Siluvanu Mosinavaaru - Shramala Norchinavaaru Bhoomi Yandu Leru Lerayya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క్షమను జూపినవారు - శాంతి నిచ్చినవారు భూమి యందు లేరు లేరయ్య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రక్తం కార్చినవారు - ముక్తిని జూపినవారు భూమి యందు లేరు లేరయ్య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Kshamanu Joopinavaaru - Shaanthi Nichchinavaaru Bhoomi Yandu Leru Lerayya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Rakthan Kaarchinavaaru - Mukthini Joopinavaaru Bhoomi Yandu Leru Lerayya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మరణం బొందినవారు - మరల లేచినవాడు భూమి యందు లేరులేరయ్య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మళ్ళీ వచ్చేవారు - మోక్షము నిచ్చేవారు భూమి యందు లేరు లేరయ్య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Maranan Bondinavaaru - Marala Lechinavaadu Bhoomi Yandu Lerulerayya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Mallee Vachchevaaru - Mokshamu Nichchevaaru Bhoomi Yandu Leru Lerayya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2026-08-11T18:46:32Z</dcterms:created>
  <dcterms:modified xsi:type="dcterms:W3CDTF">2026-08-11T18:46:32Z</dcterms:modified>
</cp:coreProperties>
</file>