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రక్షకుడా –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Rakshakudaa – Nee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రక్షకుడా – నీ వలె లేరెవ్వరూ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సుత్తింతును జీవితాంతం – నీదు గొప్ప ప్రేమనూ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Rakshakudaa – Nee Vale Lerevvaroo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Suththinthunu Jeevithaanthan – Needu Goppa Premanoo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నా బలము దుర్గము నా కోట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ఊపిరి సమస్తమూ – నిత్యము నిన్నారాధింతున్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Naa Balamu Durgamu Naa Kota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Oopiri Samasthamoo – Nithyamu Ninnaaraadhinthun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లోకమా పాడి స్తుతించు ప్రభున్ – శక్తి ప్రభావము రారాజుదే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సృష్టంతయు వణకి లోబడును..... నీ నామములో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Lokamaa Paadi Sthuthinchu Prabhun – Shakthi Prabhaavamu Raaraajude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Srushtanthayu Vanaki Lobadunu..... Nee Naamamulo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క్రియలన్ చూసి సంతోషింతున్ – నిన్నే ప్రేమింతు నే నిలతు నీకై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యందు నాకున్న వాగ్ధానము గొప్పది.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Kriyalan Choosi Santhoshinthun – Ninne Premanthu Ne Nilathu Neekai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Yandu Naakunna Vaagdhaanamu Goppadi.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2026-08-24T10:17:47Z</dcterms:created>
  <dcterms:modified xsi:type="dcterms:W3CDTF">2026-08-24T10:17:47Z</dcterms:modified>
</cp:coreProperties>
</file>