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కనలేను ప్రభుకేల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Kanalenu Prabhukela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మోయజాలని సిలువ మోయించిరి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దివినేలు బాహువులు బంధించిరి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Moyajaalani Siluva Moyinchiri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Divinelu Baahuvulu Bandhinchiri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పాపమంతయు ప్రభు మోసెను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భరియించెను        ||కనలేను||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Paapamanthayu Prabhu Mosenu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Bhariyinchenu          ||Kanalenu||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జీవజలముల నిచ్చుఁ ప్రభుకేలనో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చేదు చిరక త్రాగను అందించిరి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Jeevajalamula Nichchu Prabhukelano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 Chiraka Thraaganu Andinchiri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దాహము తీర్చ బలి అయ్యెను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సిలువొందెను        ||కనలేను||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Daahamu Theercha Bali Ayyenu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Siluvondenu          ||Kanalenu||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ఆత్మ తండ్రికి సమర్పించెను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తనదంతా తండ్రితో చాచుంచెను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Aathma Thandriki Samarpinchenu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Thanadanthaa Thandritho Chaachunchenu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తలవంచి తండ్రిలో తుది చేరెను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 మూసెను        ||కనలేను||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Thalavanchi Thandrilo Thudi Cherenu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 Moosenu          ||Kanalenu||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లోకాలనేలేటి ప్రభువేలనో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ఘోర మరణంబు గురి అయ్యెనో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Lokaalaneleti Prabhuvelano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Ghora Maranambu Guri Ayyeno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బ్రతుకేల ప్రభువేడ్చెనో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సిలువేసెనో        ||కనలేను||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Brathukela Prabhuvedcheno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Siluveseno          ||Kanalenu||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కనలేను ప్రభుకేల శ్రమ సిల్వపై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మనలేను ప్రభు జూచి కఠినాత్మునై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Kanalenu Prabhukela Shrama Silvapai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Manalenu Prabhu Joochi Katinaathmunai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కఠినాత్మునై…        ||కనలేను||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Katinaathmunai…          ||Kanalenu||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పాపులనేలేటి ప్రభునేలనో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బల్లెంపు పోటుల బంధించిరి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Paapulaneleti Prabhunelano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Ballempu Potula Bandhinchiri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కనుపించు పాపాలు రక్తాలలో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బాధలో        ||కనలేను||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Kanupinchu Paapaalu Rakthaalalo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Baadhalo          ||Kanalenu||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కిరీటము ప్రభుకేలనో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మూఢులు మోపిరి ప్రభు నెత్తిని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Kireetamu Prabhukelano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Moodulu Mopiri Prabhu Netthini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రక్త గాయాలు నా పాపమా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శాపమా        ||కనలేను||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Raktha Gaayaalu Naa Paapamaa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Shaapamaa          ||Kanalenu||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జంపు శత్రువుల క్షమియించెను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క్షమియింపుమని తండ్రిని వేడెను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Jampu Shathruvula Kshamiyinchenu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Kshamiyimpumani Thandrini Vedenu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క్షమా బుద్ధి నేర్పించి చితి నోర్చెను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భరియించెను        ||కనలేను||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Kshamaa Buddhi Nerpinchi Chithi Norchenu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Bhariyinchenu          ||Kanalenu||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2026-02-25T09:18:27Z</dcterms:created>
  <dcterms:modified xsi:type="dcterms:W3CDTF">2026-02-25T09:18:27Z</dcterms:modified>
</cp:coreProperties>
</file>