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ప్రాణానికి ప్రాణం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Praanaaniki Praanam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జంటగా నిలిచితివి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నా స్నేహమా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Jantagaa Nilichithivi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 Naa Snehamaa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నా స్నేహమా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…            ||నా ప్రాణానికి||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 Naa Snehamaa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Thudichithivi…       ||Naa Praanaaniki||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ప్రాణానికి ప్రాణం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స్నేహానికి నిజ స్నేహం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Praanaaniki Praanam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Snehaaniki Nija Sneham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స్నేహానికి నిర్వచనం నీవే యేసయ్యా         ||నా ప్రాణానికి||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Snehaaniki Nirvachanam Neeve Yesayyaa       ||Naa Praanaaniki||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స్నేహితులమని బంధువులు స్నేహితులు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సమయములో ఒంటరిని చేసారు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Snehithulamani Bandhuvulu Snehithulu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Samayamulo Ontarini Chesaaru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ఆస్తులున్న వేళలో అక్కున చేరారు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 సమయాలలో అంతు లేకపోయారు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Aasthulunna Velalo Akkuna Cheraaru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 Samayaalalo Anthu Lekapoyaaru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జంటగా నిలిచితివి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నా స్నేహమా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Jantagaa Nilichithivi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 Naa Snehamaa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నా స్నేహమా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తుడిచితివి …            ||నా ప్రాణానికి||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 Naa Snehamaa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Thudichithivi…               ||Naa Praanaaniki||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ప్రాణమని కడవరకు విడువనని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బాసలన్ని మరచి అనాథగా నను చేసారు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Praanamani Kadavaraku Viduvanani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Baasalanni Marachi Anaathagaa Nanu Chesaaru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నేనున్నానంటూ నా చెంతన చేరావు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విడచినా నను విడవనన్నావు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Nenunnaanantoo Naa Chenthana Cheraavu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Vidachinaa Nanu Vidavanannaavu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2026-02-25T09:27:17Z</dcterms:created>
  <dcterms:modified xsi:type="dcterms:W3CDTF">2026-02-25T09:27:17Z</dcterms:modified>
</cp:coreProperties>
</file>