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ప్రాణమా నా అంతరంగమా (నా యేసునే)</a:t>
            </a:r>
            <a:endParaRPr lang="en-US" sz="5400" dirty="0"/>
          </a:p>
          <a:p>
            <a:pPr algn="ctr" indent="0" marL="0">
              <a:lnSpc>
                <a:spcPct val="140000"/>
              </a:lnSpc>
              <a:buNone/>
            </a:pPr>
            <a:r>
              <a:rPr lang="en-US" sz="3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Praanamaa Naa Antharangamaa (Naa Yesune)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ప్రాణమా నా అంతరంగమా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Praanamaa Naa Antharangamaa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యేసునే స్తుతించుమా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Yesune Sthuthinchumaa (2)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నిరంతరం ప్రతి దినం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Nirantharam Prathi Dinam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ప్రభు యేసునే స్తుతించుమా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Prabhu Yesune Sthuthinchumaa (2)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హల్లెలూయా హల్లెలూయా ఆరాధనా (4)    ||నా ప్రాణమా||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Hallelooyaa Hallelooyaa Aaraadhanaa (4)    ||Naa Praanamaa||</a:t>
            </a:r>
            <a:endParaRPr lang="en-US" sz="3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ఎన్నో కష్టాలు నాకొచ్చినా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Enno Kashtaalu Naakochchinaa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ఎడతెగక నా కనులేడ్చినా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Edathegaka Naa Kanuledchinaa (2)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కన్నీరు తుడిచే యేసే నీ దైవమని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Kanneeru Thudiche Yese Nee Daivamani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నా ప్రాణమా స్తుతియించుమా (2)     ||హల్లెలూయా||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Naa Praanamaa Sthuthiyinchumaa (2)     ||Hallelooyaa||</a:t>
            </a:r>
            <a:endParaRPr lang="en-US" sz="3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ఈ లోకమే నను వెలివేసినా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Ee Lokame Nanu Velivesinaa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ఏముంది నీకని నిలదీసినా (2)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Emundi Neekani Niladeesinaa (2)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నేనున్నా నీతో అని చెప్పిన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Nenunna Neetho Ani Cheppina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ప్రభు యేసునే స్తుతియించుమా (2)     ||హల్లెలూయా||</a:t>
            </a:r>
            <a:endParaRPr lang="en-US" sz="34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Prabhu Yesune Sthuthiyinchumaa (2)     ||Hallelooyaa||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2026-10-15T07:59:24Z</dcterms:created>
  <dcterms:modified xsi:type="dcterms:W3CDTF">2026-10-15T07:59:24Z</dcterms:modified>
</cp:coreProperties>
</file>