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సుదూరము ఈ పయనము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Sudhooramu Ee Payanamu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పదిలము యేసుని చేతిలో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పయనము సఫలము యేసుదే భారము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Padilamu Yesuni Chethilo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Payanamu Saphalamu Yesude Bhaaramu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చేరేదా… నిశ్చయంబుగా నా గమ్యము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నా విశ్వాసము నాకున్న అభయము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Cheredaa… Nischayambugaa Naa Gamyamu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Naa Vishwaasamu Naakunna Abhayamu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దేవుడు విడువడు ఎన్నడూ       ||సుదూరము||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Devudu Viduvadu Ennadu            ||Sudhooramu||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సుదూరము ఈ పయనము ముందు ఇరుకు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నాకు తోడుగా నాతోనే నడుచుచుండగా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Sudhooramu Ee Payanamu Mundu Iruku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Naaku Thodugaa Naathone Naduchuchundagaa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వెంట వెళ్లెదా నా రాజు వెంబడి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సుమధుర భాగ్యము యేసుతో పయనము       ||సుదూరము||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Venta Velledaa Naa Raaju Vembadi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Sumadhura Bhaagyamu Yesutho Payanamu            ||Sudhooramu||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అలలపై నే నడిచెదా తుఫానులో హుషారుగా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ఎత్తులు ఆ లోతులు ఆ మలుపులు నే తిరిగెదా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Alalapai Ne Nadichedaa Thuphaanulo Hushaarugaa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Etthulu Aa Lothulu Aa Malupulu Ne Thirigedaa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ఉల్లాసమే… యేసుతో నా పయనమంతయు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ఆశ్చర్యమైనది నే నడుచు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Ullaasame… Yesutho Naa Payanamanthayu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Aascharyamainadi Ne Naduchu Maargamu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ఒకొక్క అడుగులో ఓ క్రొత్త అనుభవం       ||సుదూరము||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Okkokka Adugulo O Krottha Anubhavam            ||Sudhooramu||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హోరు గాలి వీచినా అలలు పైకి లేచినా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భయము నాకు కలుగదు నా పాదము తొట్రిల్లదు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Horu Gaalo Veechinaa Alalu Paiki Lechinaa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Bhayamu Naaku Kalugadu Naa Paadamu Thotrilladu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చెంతనే… ఉన్న యేసు నన్ను మోయును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నా భాగ్యము నాలోని ధైర్యము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Chenthane… Unna Yesu Nannu Moyunu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Naa Bhaagyamu Naaloni Dhairyamu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దిగులు లేకనే నే సాగిపోదును       ||సుదూరము||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Digulu Lekane Ne Saagipodunu            ||Sudhooramu||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2026-02-25T09:28:10Z</dcterms:created>
  <dcterms:modified xsi:type="dcterms:W3CDTF">2026-02-25T09:28:10Z</dcterms:modified>
</cp:coreProperties>
</file>