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నే నడవాలని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Ne Nadavaalani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నే నడవాలని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నే నిలవాలని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Ne Nadavaalani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Neelone Ne Nilavaalani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నీవలె నే మారాలని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సాక్షిగా నే బ్రతకాలని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Neevale Ne Maaraalani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Saakshiga Ne Brathakaalani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(నా) మదిలోని కోరిక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నీతోనే ఉండాలని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(Naa) Madiloni Korika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Neethone Undaalani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నీతో నీతో నీతో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నీతో నీతో (2)      ||నీతోనే||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Neetho Neetho Neetho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Neetho Neetho (2)      ||Neethone||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దవళవర్ణుడా రత్న వర్ణుడా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 మందిలో అతి సుందరుడా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Davalavarnudaa Rathna Varnudaa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 Mandilo Athi Sundarudaa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సువర్ణ వీధులలో నీతోనే నడవాలని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మనసు కోరెను నజరేయుడా (2)      ||నీతో||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Suvarna Veedhulalo Neethone Nadavaalani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Manasu Korenu Najareyudaa (2)      ||Neetho||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కీర్తనీయుడా పూజ్యనీయుడా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 మధ్యలో స్తోత్రార్హుడా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Keerthaneeyudaa Poojyaneeyudaa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 Madhyalo Sthothraarhudaa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దివ్య నగరిలో నీతోనే నిలవాలని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హృది కోరెను నా యేసయ్యా (2)      ||నీతో||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Divya Nagarilo Neethone Nilavaalani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Hrudi Korenu Naa Yesayyaa (2)      ||Neetho||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2026-02-25T09:27:51Z</dcterms:created>
  <dcterms:modified xsi:type="dcterms:W3CDTF">2026-02-25T09:27:51Z</dcterms:modified>
</cp:coreProperties>
</file>