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మందార మకరంద మాధుర్యమున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Mandaara Makaranda Maadhuryamuna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మందార మకరంద మాధుర్యమున దేలు - మధుపమానా హృదయ 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యేసు పదముల వ్రాలి - అమృతధారను గోలి - ఆనందమున తేలుమా(2)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Mandaara Makaranda Maadhuryamuna Delu - Madhupamaanaa Hrudaya 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Yesu Padamula Vraali - Amruthadhaaranu Goli - Aanandamuna Thelumaa(2)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సింహాసనముపై కిగయుమా ||మందార||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నిర్మల మందాకిని వీచికలో తూగు (2) రాజహంసా నా మానసా హంసా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Sinhaasanamupai Kigayumaa ||Mandaara||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Nirmala Mandaakini Veechikalo Thoogu (2) Raajahansaa Naa Maanasaa Hansaa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వాక్య తరంగ, డోలికపై వూగి హాయిగా విహరింపుమా - మోక్ష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సంధాయకుని వరియించుమా ||మందార||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Vaakya Tharangga, Dolikapai Voogi Haayigaa Viharimpumaa - Moksha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Sandhaayakuni Variyinchumaa ||Mandaara||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లలిత రసాల పల్లవా - ఖాదియై వెలుగు కోయిలమ్మ - హృదయ విహంగమా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యేసు తరు శాఖపై - ఏపుగా కూర్చుండి - జీవ ఫలములన్ - భజింపుమా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Lalitha Rasaala Pallavaa - Khaadiyai Velugu Koyilamma - Hrudaya Vihanggamaa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Yesu Tharu Shaakhapai - Epugaa Koorchundi - Jeeva Phalamulan - Bhajimpumaa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రక్షకుని ప్రేమ గీతి పాడుమా ||మందార||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పూర్ణేందు చంద్రిక స్ఫురితమై వెలుగొందు - చకోరమా - నా జీవనా పతాకమా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Rakshakuni Prema Geethi Paadumaa ||Mandaara||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Poornendu Chandrika Sphurithamai Velugondu - Chakoramaa - Naa Jeevanaa Pathaakamaa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2026-08-11T18:46:38Z</dcterms:created>
  <dcterms:modified xsi:type="dcterms:W3CDTF">2026-08-11T18:46:38Z</dcterms:modified>
</cp:coreProperties>
</file>