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27 (One Thing Have I Desired)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thing have I desired of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will I seek after; that I may dwell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house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days of my life,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behold the beauty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beauty of the LORD,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enquire in the temple,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temple of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behold the beauty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beauty of the LORD,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enquire in the temple,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temple of the LORD.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2026-08-24T07:35:53Z</dcterms:created>
  <dcterms:modified xsi:type="dcterms:W3CDTF">2026-08-24T07:35:53Z</dcterms:modified>
</cp:coreProperties>
</file>